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9"/>
  </p:notesMasterIdLst>
  <p:sldIdLst>
    <p:sldId id="256" r:id="rId2"/>
    <p:sldId id="257" r:id="rId3"/>
    <p:sldId id="284"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Do Hyeon" panose="020B0604020202020204" charset="-127"/>
      <p:regular r:id="rId30"/>
    </p:embeddedFont>
    <p:embeddedFont>
      <p:font typeface="Bebas Neue" panose="020B0606020202050201" pitchFamily="34" charset="0"/>
      <p:regular r:id="rId31"/>
    </p:embeddedFont>
    <p:embeddedFont>
      <p:font typeface="Century Gothic" panose="020B050202020202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Didact Gothic" panose="00000500000000000000" pitchFamily="2" charset="0"/>
      <p:regular r:id="rId40"/>
    </p:embeddedFont>
    <p:embeddedFont>
      <p:font typeface="Source Sans Pro" panose="020B0503030403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9" d="100"/>
          <a:sy n="199" d="100"/>
        </p:scale>
        <p:origin x="3222" y="1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ce7108aac2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ce7108aac2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 Code by Robert C Martin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cbf7b08918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cbf7b0891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ce7108aac2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ce7108aac2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cbfa9d426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cbfa9d426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cbfa9d426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cbfa9d426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cbfa9d426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2cbfa9d426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cd0b2859b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cd0b2859b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cbfa9d426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cbfa9d426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cbfa9d4269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cbfa9d426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cbf7b0891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cbf7b0891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cbf7b0891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cbf7b0891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cbf7b0891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cbf7b0891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cbf7b08918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cbf7b0891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cbf7b08918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cbf7b089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cbfa9d4269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cbfa9d426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cbf7b0891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cbf7b0891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cbfa9d4269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cbfa9d426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cd0b2859b7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cd0b2859b7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cbfa9d4269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cbfa9d426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d233b779b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d233b779b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d233b779b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d233b779b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233b779b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233b779b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ce7108aac2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ce7108aac2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cbfa9d426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cbfa9d426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cbfa9d426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cbfa9d426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cbf7b0891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cbf7b0891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5200">
                <a:solidFill>
                  <a:srgbClr val="191919"/>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205"/>
        <p:cNvGrpSpPr/>
        <p:nvPr/>
      </p:nvGrpSpPr>
      <p:grpSpPr>
        <a:xfrm>
          <a:off x="0" y="0"/>
          <a:ext cx="0" cy="0"/>
          <a:chOff x="0" y="0"/>
          <a:chExt cx="0" cy="0"/>
        </a:xfrm>
      </p:grpSpPr>
      <p:sp>
        <p:nvSpPr>
          <p:cNvPr id="206" name="Google Shape;206;p11"/>
          <p:cNvSpPr txBox="1">
            <a:spLocks noGrp="1"/>
          </p:cNvSpPr>
          <p:nvPr>
            <p:ph type="title" hasCustomPrompt="1"/>
          </p:nvPr>
        </p:nvSpPr>
        <p:spPr>
          <a:xfrm>
            <a:off x="720000" y="1538450"/>
            <a:ext cx="52692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87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07" name="Google Shape;207;p11"/>
          <p:cNvSpPr txBox="1">
            <a:spLocks noGrp="1"/>
          </p:cNvSpPr>
          <p:nvPr>
            <p:ph type="subTitle" idx="1"/>
          </p:nvPr>
        </p:nvSpPr>
        <p:spPr>
          <a:xfrm>
            <a:off x="720000" y="3049600"/>
            <a:ext cx="5269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08" name="Google Shape;208;p11"/>
          <p:cNvSpPr/>
          <p:nvPr/>
        </p:nvSpPr>
        <p:spPr>
          <a:xfrm rot="3596023">
            <a:off x="2975352" y="949665"/>
            <a:ext cx="356624" cy="676456"/>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1"/>
          <p:cNvGrpSpPr/>
          <p:nvPr/>
        </p:nvGrpSpPr>
        <p:grpSpPr>
          <a:xfrm rot="-794769">
            <a:off x="487280" y="204085"/>
            <a:ext cx="1230953" cy="838421"/>
            <a:chOff x="3863003" y="76204"/>
            <a:chExt cx="881421" cy="520583"/>
          </a:xfrm>
        </p:grpSpPr>
        <p:sp>
          <p:nvSpPr>
            <p:cNvPr id="210" name="Google Shape;210;p11"/>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2700000">
            <a:off x="338850" y="188500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3828779" y="-71752"/>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9"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8116301" y="4367083"/>
            <a:ext cx="560627" cy="42820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7393396" y="498625"/>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8800774" y="4373083"/>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8257250" y="4119309"/>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8575946" y="4806938"/>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8729387" y="4993545"/>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8907760" y="5049207"/>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2771610" y="4254860"/>
            <a:ext cx="528856" cy="634500"/>
          </a:xfrm>
          <a:custGeom>
            <a:avLst/>
            <a:gdLst/>
            <a:ahLst/>
            <a:cxnLst/>
            <a:rect l="l" t="t" r="r" b="b"/>
            <a:pathLst>
              <a:path w="54200" h="101277" extrusionOk="0">
                <a:moveTo>
                  <a:pt x="26760" y="10124"/>
                </a:moveTo>
                <a:lnTo>
                  <a:pt x="28293" y="12384"/>
                </a:lnTo>
                <a:lnTo>
                  <a:pt x="29821" y="14653"/>
                </a:lnTo>
                <a:lnTo>
                  <a:pt x="32878" y="19211"/>
                </a:lnTo>
                <a:lnTo>
                  <a:pt x="34406" y="21490"/>
                </a:lnTo>
                <a:lnTo>
                  <a:pt x="35939" y="23760"/>
                </a:lnTo>
                <a:lnTo>
                  <a:pt x="37472" y="26030"/>
                </a:lnTo>
                <a:lnTo>
                  <a:pt x="39010" y="28290"/>
                </a:lnTo>
                <a:lnTo>
                  <a:pt x="40552" y="30531"/>
                </a:lnTo>
                <a:lnTo>
                  <a:pt x="42095" y="32772"/>
                </a:lnTo>
                <a:lnTo>
                  <a:pt x="43647" y="34984"/>
                </a:lnTo>
                <a:lnTo>
                  <a:pt x="44423" y="36086"/>
                </a:lnTo>
                <a:lnTo>
                  <a:pt x="45204" y="37187"/>
                </a:lnTo>
                <a:lnTo>
                  <a:pt x="45985" y="38279"/>
                </a:lnTo>
                <a:lnTo>
                  <a:pt x="46766" y="39362"/>
                </a:lnTo>
                <a:lnTo>
                  <a:pt x="47552" y="40445"/>
                </a:lnTo>
                <a:lnTo>
                  <a:pt x="48338" y="41518"/>
                </a:lnTo>
                <a:lnTo>
                  <a:pt x="49128" y="42581"/>
                </a:lnTo>
                <a:lnTo>
                  <a:pt x="49919" y="43645"/>
                </a:lnTo>
                <a:lnTo>
                  <a:pt x="50714" y="44699"/>
                </a:lnTo>
                <a:lnTo>
                  <a:pt x="51510" y="45743"/>
                </a:lnTo>
                <a:lnTo>
                  <a:pt x="51326" y="45914"/>
                </a:lnTo>
                <a:lnTo>
                  <a:pt x="51148" y="46085"/>
                </a:lnTo>
                <a:lnTo>
                  <a:pt x="50974" y="46266"/>
                </a:lnTo>
                <a:lnTo>
                  <a:pt x="50796" y="46456"/>
                </a:lnTo>
                <a:lnTo>
                  <a:pt x="50623" y="46646"/>
                </a:lnTo>
                <a:lnTo>
                  <a:pt x="50449" y="46845"/>
                </a:lnTo>
                <a:lnTo>
                  <a:pt x="50102" y="47263"/>
                </a:lnTo>
                <a:lnTo>
                  <a:pt x="49760" y="47700"/>
                </a:lnTo>
                <a:lnTo>
                  <a:pt x="49422" y="48155"/>
                </a:lnTo>
                <a:lnTo>
                  <a:pt x="49085" y="48621"/>
                </a:lnTo>
                <a:lnTo>
                  <a:pt x="48757" y="49114"/>
                </a:lnTo>
                <a:lnTo>
                  <a:pt x="48429" y="49627"/>
                </a:lnTo>
                <a:lnTo>
                  <a:pt x="48106" y="50140"/>
                </a:lnTo>
                <a:lnTo>
                  <a:pt x="47783" y="50681"/>
                </a:lnTo>
                <a:lnTo>
                  <a:pt x="47465" y="51232"/>
                </a:lnTo>
                <a:lnTo>
                  <a:pt x="47152" y="51783"/>
                </a:lnTo>
                <a:lnTo>
                  <a:pt x="46838" y="52353"/>
                </a:lnTo>
                <a:lnTo>
                  <a:pt x="46530" y="52932"/>
                </a:lnTo>
                <a:lnTo>
                  <a:pt x="46221" y="53521"/>
                </a:lnTo>
                <a:lnTo>
                  <a:pt x="45918" y="54109"/>
                </a:lnTo>
                <a:lnTo>
                  <a:pt x="45619" y="54708"/>
                </a:lnTo>
                <a:lnTo>
                  <a:pt x="45026" y="55904"/>
                </a:lnTo>
                <a:lnTo>
                  <a:pt x="44438" y="57110"/>
                </a:lnTo>
                <a:lnTo>
                  <a:pt x="43864" y="58316"/>
                </a:lnTo>
                <a:lnTo>
                  <a:pt x="43290" y="59503"/>
                </a:lnTo>
                <a:lnTo>
                  <a:pt x="42731" y="60662"/>
                </a:lnTo>
                <a:lnTo>
                  <a:pt x="42172" y="61792"/>
                </a:lnTo>
                <a:lnTo>
                  <a:pt x="41897" y="62333"/>
                </a:lnTo>
                <a:lnTo>
                  <a:pt x="41622" y="62865"/>
                </a:lnTo>
                <a:lnTo>
                  <a:pt x="35895" y="73890"/>
                </a:lnTo>
                <a:lnTo>
                  <a:pt x="33037" y="79407"/>
                </a:lnTo>
                <a:lnTo>
                  <a:pt x="30178" y="84934"/>
                </a:lnTo>
                <a:lnTo>
                  <a:pt x="30053" y="85190"/>
                </a:lnTo>
                <a:lnTo>
                  <a:pt x="29903" y="85513"/>
                </a:lnTo>
                <a:lnTo>
                  <a:pt x="29542" y="86320"/>
                </a:lnTo>
                <a:lnTo>
                  <a:pt x="29122" y="87260"/>
                </a:lnTo>
                <a:lnTo>
                  <a:pt x="28896" y="87764"/>
                </a:lnTo>
                <a:lnTo>
                  <a:pt x="28664" y="88267"/>
                </a:lnTo>
                <a:lnTo>
                  <a:pt x="28428" y="88761"/>
                </a:lnTo>
                <a:lnTo>
                  <a:pt x="28187" y="89245"/>
                </a:lnTo>
                <a:lnTo>
                  <a:pt x="27951" y="89691"/>
                </a:lnTo>
                <a:lnTo>
                  <a:pt x="27835" y="89910"/>
                </a:lnTo>
                <a:lnTo>
                  <a:pt x="27720" y="90109"/>
                </a:lnTo>
                <a:lnTo>
                  <a:pt x="27604" y="90289"/>
                </a:lnTo>
                <a:lnTo>
                  <a:pt x="27493" y="90470"/>
                </a:lnTo>
                <a:lnTo>
                  <a:pt x="27387" y="90622"/>
                </a:lnTo>
                <a:lnTo>
                  <a:pt x="27281" y="90764"/>
                </a:lnTo>
                <a:lnTo>
                  <a:pt x="27175" y="90897"/>
                </a:lnTo>
                <a:lnTo>
                  <a:pt x="27078" y="91002"/>
                </a:lnTo>
                <a:lnTo>
                  <a:pt x="26982" y="91087"/>
                </a:lnTo>
                <a:lnTo>
                  <a:pt x="26890" y="91154"/>
                </a:lnTo>
                <a:lnTo>
                  <a:pt x="26775" y="91211"/>
                </a:lnTo>
                <a:lnTo>
                  <a:pt x="26664" y="91268"/>
                </a:lnTo>
                <a:lnTo>
                  <a:pt x="26563" y="91306"/>
                </a:lnTo>
                <a:lnTo>
                  <a:pt x="26461" y="91344"/>
                </a:lnTo>
                <a:lnTo>
                  <a:pt x="26365" y="91363"/>
                </a:lnTo>
                <a:lnTo>
                  <a:pt x="26269" y="91372"/>
                </a:lnTo>
                <a:lnTo>
                  <a:pt x="26182" y="91382"/>
                </a:lnTo>
                <a:lnTo>
                  <a:pt x="26095" y="91372"/>
                </a:lnTo>
                <a:lnTo>
                  <a:pt x="26013" y="91353"/>
                </a:lnTo>
                <a:lnTo>
                  <a:pt x="25931" y="91325"/>
                </a:lnTo>
                <a:lnTo>
                  <a:pt x="25854" y="91296"/>
                </a:lnTo>
                <a:lnTo>
                  <a:pt x="25772" y="91249"/>
                </a:lnTo>
                <a:lnTo>
                  <a:pt x="25700" y="91201"/>
                </a:lnTo>
                <a:lnTo>
                  <a:pt x="25623" y="91135"/>
                </a:lnTo>
                <a:lnTo>
                  <a:pt x="25550" y="91068"/>
                </a:lnTo>
                <a:lnTo>
                  <a:pt x="25478" y="90992"/>
                </a:lnTo>
                <a:lnTo>
                  <a:pt x="25401" y="90907"/>
                </a:lnTo>
                <a:lnTo>
                  <a:pt x="25329" y="90812"/>
                </a:lnTo>
                <a:lnTo>
                  <a:pt x="25179" y="90612"/>
                </a:lnTo>
                <a:lnTo>
                  <a:pt x="25025" y="90384"/>
                </a:lnTo>
                <a:lnTo>
                  <a:pt x="24861" y="90119"/>
                </a:lnTo>
                <a:lnTo>
                  <a:pt x="24499" y="89539"/>
                </a:lnTo>
                <a:lnTo>
                  <a:pt x="24292" y="89216"/>
                </a:lnTo>
                <a:lnTo>
                  <a:pt x="24070" y="88875"/>
                </a:lnTo>
                <a:lnTo>
                  <a:pt x="23116" y="87441"/>
                </a:lnTo>
                <a:lnTo>
                  <a:pt x="22161" y="85997"/>
                </a:lnTo>
                <a:lnTo>
                  <a:pt x="21212" y="84544"/>
                </a:lnTo>
                <a:lnTo>
                  <a:pt x="20267" y="83082"/>
                </a:lnTo>
                <a:lnTo>
                  <a:pt x="19327" y="81610"/>
                </a:lnTo>
                <a:lnTo>
                  <a:pt x="18387" y="80129"/>
                </a:lnTo>
                <a:lnTo>
                  <a:pt x="17447" y="78647"/>
                </a:lnTo>
                <a:lnTo>
                  <a:pt x="16516" y="77156"/>
                </a:lnTo>
                <a:lnTo>
                  <a:pt x="15784" y="75969"/>
                </a:lnTo>
                <a:lnTo>
                  <a:pt x="15056" y="74773"/>
                </a:lnTo>
                <a:lnTo>
                  <a:pt x="14328" y="73567"/>
                </a:lnTo>
                <a:lnTo>
                  <a:pt x="13605" y="72361"/>
                </a:lnTo>
                <a:lnTo>
                  <a:pt x="12886" y="71145"/>
                </a:lnTo>
                <a:lnTo>
                  <a:pt x="12168" y="69920"/>
                </a:lnTo>
                <a:lnTo>
                  <a:pt x="10736" y="67470"/>
                </a:lnTo>
                <a:lnTo>
                  <a:pt x="9305" y="65020"/>
                </a:lnTo>
                <a:lnTo>
                  <a:pt x="7873" y="62570"/>
                </a:lnTo>
                <a:lnTo>
                  <a:pt x="7155" y="61355"/>
                </a:lnTo>
                <a:lnTo>
                  <a:pt x="6432" y="60149"/>
                </a:lnTo>
                <a:lnTo>
                  <a:pt x="5709" y="58943"/>
                </a:lnTo>
                <a:lnTo>
                  <a:pt x="4981" y="57746"/>
                </a:lnTo>
                <a:lnTo>
                  <a:pt x="5699" y="56322"/>
                </a:lnTo>
                <a:lnTo>
                  <a:pt x="6417" y="54898"/>
                </a:lnTo>
                <a:lnTo>
                  <a:pt x="7131" y="53473"/>
                </a:lnTo>
                <a:lnTo>
                  <a:pt x="7844" y="52039"/>
                </a:lnTo>
                <a:lnTo>
                  <a:pt x="8553" y="50605"/>
                </a:lnTo>
                <a:lnTo>
                  <a:pt x="9257" y="49162"/>
                </a:lnTo>
                <a:lnTo>
                  <a:pt x="9965" y="47719"/>
                </a:lnTo>
                <a:lnTo>
                  <a:pt x="10669" y="46275"/>
                </a:lnTo>
                <a:lnTo>
                  <a:pt x="11368" y="44822"/>
                </a:lnTo>
                <a:lnTo>
                  <a:pt x="12067" y="43360"/>
                </a:lnTo>
                <a:lnTo>
                  <a:pt x="12761" y="41897"/>
                </a:lnTo>
                <a:lnTo>
                  <a:pt x="13455" y="40435"/>
                </a:lnTo>
                <a:lnTo>
                  <a:pt x="14149" y="38963"/>
                </a:lnTo>
                <a:lnTo>
                  <a:pt x="14834" y="37491"/>
                </a:lnTo>
                <a:lnTo>
                  <a:pt x="15523" y="36010"/>
                </a:lnTo>
                <a:lnTo>
                  <a:pt x="16208" y="34519"/>
                </a:lnTo>
                <a:lnTo>
                  <a:pt x="16888" y="33038"/>
                </a:lnTo>
                <a:lnTo>
                  <a:pt x="17567" y="31537"/>
                </a:lnTo>
                <a:lnTo>
                  <a:pt x="18242" y="30037"/>
                </a:lnTo>
                <a:lnTo>
                  <a:pt x="18912" y="28536"/>
                </a:lnTo>
                <a:lnTo>
                  <a:pt x="19582" y="27027"/>
                </a:lnTo>
                <a:lnTo>
                  <a:pt x="20252" y="25517"/>
                </a:lnTo>
                <a:lnTo>
                  <a:pt x="20918" y="23997"/>
                </a:lnTo>
                <a:lnTo>
                  <a:pt x="21578" y="22478"/>
                </a:lnTo>
                <a:lnTo>
                  <a:pt x="22239" y="20949"/>
                </a:lnTo>
                <a:lnTo>
                  <a:pt x="22894" y="19420"/>
                </a:lnTo>
                <a:lnTo>
                  <a:pt x="23545" y="17882"/>
                </a:lnTo>
                <a:lnTo>
                  <a:pt x="24196" y="16344"/>
                </a:lnTo>
                <a:lnTo>
                  <a:pt x="24842" y="14796"/>
                </a:lnTo>
                <a:lnTo>
                  <a:pt x="25483" y="13238"/>
                </a:lnTo>
                <a:lnTo>
                  <a:pt x="26124" y="11681"/>
                </a:lnTo>
                <a:lnTo>
                  <a:pt x="26760" y="10124"/>
                </a:lnTo>
                <a:close/>
                <a:moveTo>
                  <a:pt x="26158" y="1"/>
                </a:moveTo>
                <a:lnTo>
                  <a:pt x="26056" y="10"/>
                </a:lnTo>
                <a:lnTo>
                  <a:pt x="25950" y="39"/>
                </a:lnTo>
                <a:lnTo>
                  <a:pt x="25849" y="67"/>
                </a:lnTo>
                <a:lnTo>
                  <a:pt x="25748" y="105"/>
                </a:lnTo>
                <a:lnTo>
                  <a:pt x="25647" y="162"/>
                </a:lnTo>
                <a:lnTo>
                  <a:pt x="25550" y="229"/>
                </a:lnTo>
                <a:lnTo>
                  <a:pt x="25454" y="305"/>
                </a:lnTo>
                <a:lnTo>
                  <a:pt x="25362" y="400"/>
                </a:lnTo>
                <a:lnTo>
                  <a:pt x="25266" y="504"/>
                </a:lnTo>
                <a:lnTo>
                  <a:pt x="25179" y="618"/>
                </a:lnTo>
                <a:lnTo>
                  <a:pt x="25092" y="751"/>
                </a:lnTo>
                <a:lnTo>
                  <a:pt x="25010" y="893"/>
                </a:lnTo>
                <a:lnTo>
                  <a:pt x="24928" y="1055"/>
                </a:lnTo>
                <a:lnTo>
                  <a:pt x="24851" y="1226"/>
                </a:lnTo>
                <a:lnTo>
                  <a:pt x="23410" y="4663"/>
                </a:lnTo>
                <a:lnTo>
                  <a:pt x="22692" y="6373"/>
                </a:lnTo>
                <a:lnTo>
                  <a:pt x="21964" y="8072"/>
                </a:lnTo>
                <a:lnTo>
                  <a:pt x="21241" y="9772"/>
                </a:lnTo>
                <a:lnTo>
                  <a:pt x="20513" y="11472"/>
                </a:lnTo>
                <a:lnTo>
                  <a:pt x="19780" y="13162"/>
                </a:lnTo>
                <a:lnTo>
                  <a:pt x="19047" y="14853"/>
                </a:lnTo>
                <a:lnTo>
                  <a:pt x="18315" y="16533"/>
                </a:lnTo>
                <a:lnTo>
                  <a:pt x="17577" y="18214"/>
                </a:lnTo>
                <a:lnTo>
                  <a:pt x="16835" y="19886"/>
                </a:lnTo>
                <a:lnTo>
                  <a:pt x="16092" y="21557"/>
                </a:lnTo>
                <a:lnTo>
                  <a:pt x="15350" y="23228"/>
                </a:lnTo>
                <a:lnTo>
                  <a:pt x="14603" y="24890"/>
                </a:lnTo>
                <a:lnTo>
                  <a:pt x="13851" y="26542"/>
                </a:lnTo>
                <a:lnTo>
                  <a:pt x="13099" y="28195"/>
                </a:lnTo>
                <a:lnTo>
                  <a:pt x="12347" y="29837"/>
                </a:lnTo>
                <a:lnTo>
                  <a:pt x="11590" y="31480"/>
                </a:lnTo>
                <a:lnTo>
                  <a:pt x="10828" y="33123"/>
                </a:lnTo>
                <a:lnTo>
                  <a:pt x="10062" y="34747"/>
                </a:lnTo>
                <a:lnTo>
                  <a:pt x="9295" y="36380"/>
                </a:lnTo>
                <a:lnTo>
                  <a:pt x="8529" y="37995"/>
                </a:lnTo>
                <a:lnTo>
                  <a:pt x="7757" y="39618"/>
                </a:lnTo>
                <a:lnTo>
                  <a:pt x="6981" y="41223"/>
                </a:lnTo>
                <a:lnTo>
                  <a:pt x="6200" y="42828"/>
                </a:lnTo>
                <a:lnTo>
                  <a:pt x="5419" y="44433"/>
                </a:lnTo>
                <a:lnTo>
                  <a:pt x="4634" y="46028"/>
                </a:lnTo>
                <a:lnTo>
                  <a:pt x="3848" y="47624"/>
                </a:lnTo>
                <a:lnTo>
                  <a:pt x="3052" y="49200"/>
                </a:lnTo>
                <a:lnTo>
                  <a:pt x="2257" y="50786"/>
                </a:lnTo>
                <a:lnTo>
                  <a:pt x="1462" y="52353"/>
                </a:lnTo>
                <a:lnTo>
                  <a:pt x="656" y="53929"/>
                </a:lnTo>
                <a:lnTo>
                  <a:pt x="589" y="54062"/>
                </a:lnTo>
                <a:lnTo>
                  <a:pt x="526" y="54204"/>
                </a:lnTo>
                <a:lnTo>
                  <a:pt x="464" y="54347"/>
                </a:lnTo>
                <a:lnTo>
                  <a:pt x="411" y="54489"/>
                </a:lnTo>
                <a:lnTo>
                  <a:pt x="358" y="54632"/>
                </a:lnTo>
                <a:lnTo>
                  <a:pt x="309" y="54774"/>
                </a:lnTo>
                <a:lnTo>
                  <a:pt x="266" y="54917"/>
                </a:lnTo>
                <a:lnTo>
                  <a:pt x="223" y="55069"/>
                </a:lnTo>
                <a:lnTo>
                  <a:pt x="184" y="55211"/>
                </a:lnTo>
                <a:lnTo>
                  <a:pt x="150" y="55363"/>
                </a:lnTo>
                <a:lnTo>
                  <a:pt x="121" y="55515"/>
                </a:lnTo>
                <a:lnTo>
                  <a:pt x="97" y="55667"/>
                </a:lnTo>
                <a:lnTo>
                  <a:pt x="73" y="55809"/>
                </a:lnTo>
                <a:lnTo>
                  <a:pt x="54" y="55961"/>
                </a:lnTo>
                <a:lnTo>
                  <a:pt x="35" y="56113"/>
                </a:lnTo>
                <a:lnTo>
                  <a:pt x="25" y="56265"/>
                </a:lnTo>
                <a:lnTo>
                  <a:pt x="15" y="56417"/>
                </a:lnTo>
                <a:lnTo>
                  <a:pt x="6" y="56569"/>
                </a:lnTo>
                <a:lnTo>
                  <a:pt x="1" y="56711"/>
                </a:lnTo>
                <a:lnTo>
                  <a:pt x="1" y="56863"/>
                </a:lnTo>
                <a:lnTo>
                  <a:pt x="6" y="57015"/>
                </a:lnTo>
                <a:lnTo>
                  <a:pt x="11" y="57167"/>
                </a:lnTo>
                <a:lnTo>
                  <a:pt x="30" y="57462"/>
                </a:lnTo>
                <a:lnTo>
                  <a:pt x="59" y="57746"/>
                </a:lnTo>
                <a:lnTo>
                  <a:pt x="97" y="58041"/>
                </a:lnTo>
                <a:lnTo>
                  <a:pt x="150" y="58316"/>
                </a:lnTo>
                <a:lnTo>
                  <a:pt x="208" y="58592"/>
                </a:lnTo>
                <a:lnTo>
                  <a:pt x="203" y="58781"/>
                </a:lnTo>
                <a:lnTo>
                  <a:pt x="203" y="58981"/>
                </a:lnTo>
                <a:lnTo>
                  <a:pt x="208" y="59171"/>
                </a:lnTo>
                <a:lnTo>
                  <a:pt x="218" y="59370"/>
                </a:lnTo>
                <a:lnTo>
                  <a:pt x="237" y="59570"/>
                </a:lnTo>
                <a:lnTo>
                  <a:pt x="256" y="59769"/>
                </a:lnTo>
                <a:lnTo>
                  <a:pt x="285" y="59969"/>
                </a:lnTo>
                <a:lnTo>
                  <a:pt x="324" y="60168"/>
                </a:lnTo>
                <a:lnTo>
                  <a:pt x="362" y="60367"/>
                </a:lnTo>
                <a:lnTo>
                  <a:pt x="411" y="60567"/>
                </a:lnTo>
                <a:lnTo>
                  <a:pt x="464" y="60757"/>
                </a:lnTo>
                <a:lnTo>
                  <a:pt x="526" y="60956"/>
                </a:lnTo>
                <a:lnTo>
                  <a:pt x="594" y="61156"/>
                </a:lnTo>
                <a:lnTo>
                  <a:pt x="671" y="61345"/>
                </a:lnTo>
                <a:lnTo>
                  <a:pt x="758" y="61535"/>
                </a:lnTo>
                <a:lnTo>
                  <a:pt x="844" y="61735"/>
                </a:lnTo>
                <a:lnTo>
                  <a:pt x="1331" y="62694"/>
                </a:lnTo>
                <a:lnTo>
                  <a:pt x="1823" y="63653"/>
                </a:lnTo>
                <a:lnTo>
                  <a:pt x="2320" y="64612"/>
                </a:lnTo>
                <a:lnTo>
                  <a:pt x="2816" y="65552"/>
                </a:lnTo>
                <a:lnTo>
                  <a:pt x="3317" y="66492"/>
                </a:lnTo>
                <a:lnTo>
                  <a:pt x="3824" y="67423"/>
                </a:lnTo>
                <a:lnTo>
                  <a:pt x="4335" y="68354"/>
                </a:lnTo>
                <a:lnTo>
                  <a:pt x="4846" y="69275"/>
                </a:lnTo>
                <a:lnTo>
                  <a:pt x="5361" y="70196"/>
                </a:lnTo>
                <a:lnTo>
                  <a:pt x="5882" y="71107"/>
                </a:lnTo>
                <a:lnTo>
                  <a:pt x="6403" y="72010"/>
                </a:lnTo>
                <a:lnTo>
                  <a:pt x="6928" y="72912"/>
                </a:lnTo>
                <a:lnTo>
                  <a:pt x="7454" y="73804"/>
                </a:lnTo>
                <a:lnTo>
                  <a:pt x="7984" y="74697"/>
                </a:lnTo>
                <a:lnTo>
                  <a:pt x="8514" y="75590"/>
                </a:lnTo>
                <a:lnTo>
                  <a:pt x="9049" y="76473"/>
                </a:lnTo>
                <a:lnTo>
                  <a:pt x="10119" y="78220"/>
                </a:lnTo>
                <a:lnTo>
                  <a:pt x="11199" y="79958"/>
                </a:lnTo>
                <a:lnTo>
                  <a:pt x="12284" y="81686"/>
                </a:lnTo>
                <a:lnTo>
                  <a:pt x="13369" y="83395"/>
                </a:lnTo>
                <a:lnTo>
                  <a:pt x="14458" y="85105"/>
                </a:lnTo>
                <a:lnTo>
                  <a:pt x="15547" y="86795"/>
                </a:lnTo>
                <a:lnTo>
                  <a:pt x="17722" y="90166"/>
                </a:lnTo>
                <a:lnTo>
                  <a:pt x="17967" y="90555"/>
                </a:lnTo>
                <a:lnTo>
                  <a:pt x="18223" y="90973"/>
                </a:lnTo>
                <a:lnTo>
                  <a:pt x="18488" y="91420"/>
                </a:lnTo>
                <a:lnTo>
                  <a:pt x="18753" y="91885"/>
                </a:lnTo>
                <a:lnTo>
                  <a:pt x="19312" y="92863"/>
                </a:lnTo>
                <a:lnTo>
                  <a:pt x="19886" y="93879"/>
                </a:lnTo>
                <a:lnTo>
                  <a:pt x="20484" y="94924"/>
                </a:lnTo>
                <a:lnTo>
                  <a:pt x="20792" y="95446"/>
                </a:lnTo>
                <a:lnTo>
                  <a:pt x="21101" y="95968"/>
                </a:lnTo>
                <a:lnTo>
                  <a:pt x="21414" y="96481"/>
                </a:lnTo>
                <a:lnTo>
                  <a:pt x="21732" y="96984"/>
                </a:lnTo>
                <a:lnTo>
                  <a:pt x="22055" y="97469"/>
                </a:lnTo>
                <a:lnTo>
                  <a:pt x="22383" y="97943"/>
                </a:lnTo>
                <a:lnTo>
                  <a:pt x="22711" y="98399"/>
                </a:lnTo>
                <a:lnTo>
                  <a:pt x="22875" y="98618"/>
                </a:lnTo>
                <a:lnTo>
                  <a:pt x="23039" y="98826"/>
                </a:lnTo>
                <a:lnTo>
                  <a:pt x="23207" y="99035"/>
                </a:lnTo>
                <a:lnTo>
                  <a:pt x="23376" y="99235"/>
                </a:lnTo>
                <a:lnTo>
                  <a:pt x="23545" y="99425"/>
                </a:lnTo>
                <a:lnTo>
                  <a:pt x="23714" y="99615"/>
                </a:lnTo>
                <a:lnTo>
                  <a:pt x="23882" y="99795"/>
                </a:lnTo>
                <a:lnTo>
                  <a:pt x="24051" y="99966"/>
                </a:lnTo>
                <a:lnTo>
                  <a:pt x="24220" y="100127"/>
                </a:lnTo>
                <a:lnTo>
                  <a:pt x="24393" y="100279"/>
                </a:lnTo>
                <a:lnTo>
                  <a:pt x="24562" y="100422"/>
                </a:lnTo>
                <a:lnTo>
                  <a:pt x="24736" y="100555"/>
                </a:lnTo>
                <a:lnTo>
                  <a:pt x="24904" y="100678"/>
                </a:lnTo>
                <a:lnTo>
                  <a:pt x="25078" y="100792"/>
                </a:lnTo>
                <a:lnTo>
                  <a:pt x="25251" y="100887"/>
                </a:lnTo>
                <a:lnTo>
                  <a:pt x="25420" y="100982"/>
                </a:lnTo>
                <a:lnTo>
                  <a:pt x="25594" y="101058"/>
                </a:lnTo>
                <a:lnTo>
                  <a:pt x="25767" y="101125"/>
                </a:lnTo>
                <a:lnTo>
                  <a:pt x="25941" y="101181"/>
                </a:lnTo>
                <a:lnTo>
                  <a:pt x="26114" y="101229"/>
                </a:lnTo>
                <a:lnTo>
                  <a:pt x="26288" y="101257"/>
                </a:lnTo>
                <a:lnTo>
                  <a:pt x="26461" y="101267"/>
                </a:lnTo>
                <a:lnTo>
                  <a:pt x="26635" y="101276"/>
                </a:lnTo>
                <a:lnTo>
                  <a:pt x="26809" y="101257"/>
                </a:lnTo>
                <a:lnTo>
                  <a:pt x="26982" y="101238"/>
                </a:lnTo>
                <a:lnTo>
                  <a:pt x="27156" y="101191"/>
                </a:lnTo>
                <a:lnTo>
                  <a:pt x="27329" y="101134"/>
                </a:lnTo>
                <a:lnTo>
                  <a:pt x="27503" y="101058"/>
                </a:lnTo>
                <a:lnTo>
                  <a:pt x="27676" y="100973"/>
                </a:lnTo>
                <a:lnTo>
                  <a:pt x="27850" y="100868"/>
                </a:lnTo>
                <a:lnTo>
                  <a:pt x="27970" y="100783"/>
                </a:lnTo>
                <a:lnTo>
                  <a:pt x="28091" y="100697"/>
                </a:lnTo>
                <a:lnTo>
                  <a:pt x="28211" y="100593"/>
                </a:lnTo>
                <a:lnTo>
                  <a:pt x="28332" y="100488"/>
                </a:lnTo>
                <a:lnTo>
                  <a:pt x="28452" y="100374"/>
                </a:lnTo>
                <a:lnTo>
                  <a:pt x="28573" y="100260"/>
                </a:lnTo>
                <a:lnTo>
                  <a:pt x="28689" y="100127"/>
                </a:lnTo>
                <a:lnTo>
                  <a:pt x="28809" y="99994"/>
                </a:lnTo>
                <a:lnTo>
                  <a:pt x="29045" y="99719"/>
                </a:lnTo>
                <a:lnTo>
                  <a:pt x="29277" y="99406"/>
                </a:lnTo>
                <a:lnTo>
                  <a:pt x="29508" y="99083"/>
                </a:lnTo>
                <a:lnTo>
                  <a:pt x="29739" y="98732"/>
                </a:lnTo>
                <a:lnTo>
                  <a:pt x="29966" y="98371"/>
                </a:lnTo>
                <a:lnTo>
                  <a:pt x="30193" y="97991"/>
                </a:lnTo>
                <a:lnTo>
                  <a:pt x="30419" y="97592"/>
                </a:lnTo>
                <a:lnTo>
                  <a:pt x="30641" y="97174"/>
                </a:lnTo>
                <a:lnTo>
                  <a:pt x="30858" y="96756"/>
                </a:lnTo>
                <a:lnTo>
                  <a:pt x="31080" y="96319"/>
                </a:lnTo>
                <a:lnTo>
                  <a:pt x="31297" y="95883"/>
                </a:lnTo>
                <a:lnTo>
                  <a:pt x="31509" y="95427"/>
                </a:lnTo>
                <a:lnTo>
                  <a:pt x="31726" y="94971"/>
                </a:lnTo>
                <a:lnTo>
                  <a:pt x="31933" y="94515"/>
                </a:lnTo>
                <a:lnTo>
                  <a:pt x="32347" y="93585"/>
                </a:lnTo>
                <a:lnTo>
                  <a:pt x="32757" y="92664"/>
                </a:lnTo>
                <a:lnTo>
                  <a:pt x="33152" y="91752"/>
                </a:lnTo>
                <a:lnTo>
                  <a:pt x="33543" y="90869"/>
                </a:lnTo>
                <a:lnTo>
                  <a:pt x="33924" y="90024"/>
                </a:lnTo>
                <a:lnTo>
                  <a:pt x="34112" y="89615"/>
                </a:lnTo>
                <a:lnTo>
                  <a:pt x="34295" y="89226"/>
                </a:lnTo>
                <a:lnTo>
                  <a:pt x="34478" y="88856"/>
                </a:lnTo>
                <a:lnTo>
                  <a:pt x="34657" y="88504"/>
                </a:lnTo>
                <a:lnTo>
                  <a:pt x="36503" y="84924"/>
                </a:lnTo>
                <a:lnTo>
                  <a:pt x="38344" y="81344"/>
                </a:lnTo>
                <a:lnTo>
                  <a:pt x="42032" y="74165"/>
                </a:lnTo>
                <a:lnTo>
                  <a:pt x="42413" y="73443"/>
                </a:lnTo>
                <a:lnTo>
                  <a:pt x="42803" y="72703"/>
                </a:lnTo>
                <a:lnTo>
                  <a:pt x="43208" y="71962"/>
                </a:lnTo>
                <a:lnTo>
                  <a:pt x="43623" y="71221"/>
                </a:lnTo>
                <a:lnTo>
                  <a:pt x="44047" y="70462"/>
                </a:lnTo>
                <a:lnTo>
                  <a:pt x="44481" y="69702"/>
                </a:lnTo>
                <a:lnTo>
                  <a:pt x="45363" y="68164"/>
                </a:lnTo>
                <a:lnTo>
                  <a:pt x="46260" y="66587"/>
                </a:lnTo>
                <a:lnTo>
                  <a:pt x="46713" y="65790"/>
                </a:lnTo>
                <a:lnTo>
                  <a:pt x="47166" y="64982"/>
                </a:lnTo>
                <a:lnTo>
                  <a:pt x="47614" y="64175"/>
                </a:lnTo>
                <a:lnTo>
                  <a:pt x="48063" y="63349"/>
                </a:lnTo>
                <a:lnTo>
                  <a:pt x="48506" y="62513"/>
                </a:lnTo>
                <a:lnTo>
                  <a:pt x="48945" y="61678"/>
                </a:lnTo>
                <a:lnTo>
                  <a:pt x="49379" y="60823"/>
                </a:lnTo>
                <a:lnTo>
                  <a:pt x="49803" y="59969"/>
                </a:lnTo>
                <a:lnTo>
                  <a:pt x="50218" y="59104"/>
                </a:lnTo>
                <a:lnTo>
                  <a:pt x="50420" y="58668"/>
                </a:lnTo>
                <a:lnTo>
                  <a:pt x="50618" y="58221"/>
                </a:lnTo>
                <a:lnTo>
                  <a:pt x="50815" y="57784"/>
                </a:lnTo>
                <a:lnTo>
                  <a:pt x="51013" y="57338"/>
                </a:lnTo>
                <a:lnTo>
                  <a:pt x="51201" y="56892"/>
                </a:lnTo>
                <a:lnTo>
                  <a:pt x="51389" y="56445"/>
                </a:lnTo>
                <a:lnTo>
                  <a:pt x="51572" y="55990"/>
                </a:lnTo>
                <a:lnTo>
                  <a:pt x="51755" y="55534"/>
                </a:lnTo>
                <a:lnTo>
                  <a:pt x="51929" y="55078"/>
                </a:lnTo>
                <a:lnTo>
                  <a:pt x="52102" y="54622"/>
                </a:lnTo>
                <a:lnTo>
                  <a:pt x="52271" y="54157"/>
                </a:lnTo>
                <a:lnTo>
                  <a:pt x="52430" y="53692"/>
                </a:lnTo>
                <a:lnTo>
                  <a:pt x="52589" y="53226"/>
                </a:lnTo>
                <a:lnTo>
                  <a:pt x="52744" y="52751"/>
                </a:lnTo>
                <a:lnTo>
                  <a:pt x="52893" y="52277"/>
                </a:lnTo>
                <a:lnTo>
                  <a:pt x="53038" y="51802"/>
                </a:lnTo>
                <a:lnTo>
                  <a:pt x="53173" y="51327"/>
                </a:lnTo>
                <a:lnTo>
                  <a:pt x="53308" y="50843"/>
                </a:lnTo>
                <a:lnTo>
                  <a:pt x="53433" y="50358"/>
                </a:lnTo>
                <a:lnTo>
                  <a:pt x="53553" y="49874"/>
                </a:lnTo>
                <a:lnTo>
                  <a:pt x="53669" y="49380"/>
                </a:lnTo>
                <a:lnTo>
                  <a:pt x="53780" y="48896"/>
                </a:lnTo>
                <a:lnTo>
                  <a:pt x="53881" y="48393"/>
                </a:lnTo>
                <a:lnTo>
                  <a:pt x="53978" y="47899"/>
                </a:lnTo>
                <a:lnTo>
                  <a:pt x="54069" y="47396"/>
                </a:lnTo>
                <a:lnTo>
                  <a:pt x="54151" y="46892"/>
                </a:lnTo>
                <a:lnTo>
                  <a:pt x="54166" y="46788"/>
                </a:lnTo>
                <a:lnTo>
                  <a:pt x="54175" y="46683"/>
                </a:lnTo>
                <a:lnTo>
                  <a:pt x="54185" y="46579"/>
                </a:lnTo>
                <a:lnTo>
                  <a:pt x="54185" y="46475"/>
                </a:lnTo>
                <a:lnTo>
                  <a:pt x="54185" y="46370"/>
                </a:lnTo>
                <a:lnTo>
                  <a:pt x="54185" y="46266"/>
                </a:lnTo>
                <a:lnTo>
                  <a:pt x="54175" y="46161"/>
                </a:lnTo>
                <a:lnTo>
                  <a:pt x="54166" y="46057"/>
                </a:lnTo>
                <a:lnTo>
                  <a:pt x="54156" y="45962"/>
                </a:lnTo>
                <a:lnTo>
                  <a:pt x="54142" y="45867"/>
                </a:lnTo>
                <a:lnTo>
                  <a:pt x="54103" y="45677"/>
                </a:lnTo>
                <a:lnTo>
                  <a:pt x="54055" y="45496"/>
                </a:lnTo>
                <a:lnTo>
                  <a:pt x="53997" y="45335"/>
                </a:lnTo>
                <a:lnTo>
                  <a:pt x="54045" y="45136"/>
                </a:lnTo>
                <a:lnTo>
                  <a:pt x="54093" y="44936"/>
                </a:lnTo>
                <a:lnTo>
                  <a:pt x="54127" y="44737"/>
                </a:lnTo>
                <a:lnTo>
                  <a:pt x="54161" y="44528"/>
                </a:lnTo>
                <a:lnTo>
                  <a:pt x="54180" y="44319"/>
                </a:lnTo>
                <a:lnTo>
                  <a:pt x="54195" y="44101"/>
                </a:lnTo>
                <a:lnTo>
                  <a:pt x="54199" y="43892"/>
                </a:lnTo>
                <a:lnTo>
                  <a:pt x="54195" y="43673"/>
                </a:lnTo>
                <a:lnTo>
                  <a:pt x="54175" y="43464"/>
                </a:lnTo>
                <a:lnTo>
                  <a:pt x="54151" y="43255"/>
                </a:lnTo>
                <a:lnTo>
                  <a:pt x="54118" y="43046"/>
                </a:lnTo>
                <a:lnTo>
                  <a:pt x="54074" y="42838"/>
                </a:lnTo>
                <a:lnTo>
                  <a:pt x="54016" y="42638"/>
                </a:lnTo>
                <a:lnTo>
                  <a:pt x="53983" y="42543"/>
                </a:lnTo>
                <a:lnTo>
                  <a:pt x="53944" y="42448"/>
                </a:lnTo>
                <a:lnTo>
                  <a:pt x="53905" y="42353"/>
                </a:lnTo>
                <a:lnTo>
                  <a:pt x="53867" y="42268"/>
                </a:lnTo>
                <a:lnTo>
                  <a:pt x="53819" y="42173"/>
                </a:lnTo>
                <a:lnTo>
                  <a:pt x="53770" y="42087"/>
                </a:lnTo>
                <a:lnTo>
                  <a:pt x="52994" y="40739"/>
                </a:lnTo>
                <a:lnTo>
                  <a:pt x="52218" y="39400"/>
                </a:lnTo>
                <a:lnTo>
                  <a:pt x="51432" y="38071"/>
                </a:lnTo>
                <a:lnTo>
                  <a:pt x="50647" y="36751"/>
                </a:lnTo>
                <a:lnTo>
                  <a:pt x="49856" y="35431"/>
                </a:lnTo>
                <a:lnTo>
                  <a:pt x="49061" y="34120"/>
                </a:lnTo>
                <a:lnTo>
                  <a:pt x="48265" y="32819"/>
                </a:lnTo>
                <a:lnTo>
                  <a:pt x="47465" y="31518"/>
                </a:lnTo>
                <a:lnTo>
                  <a:pt x="46665" y="30227"/>
                </a:lnTo>
                <a:lnTo>
                  <a:pt x="45860" y="28935"/>
                </a:lnTo>
                <a:lnTo>
                  <a:pt x="45055" y="27653"/>
                </a:lnTo>
                <a:lnTo>
                  <a:pt x="44250" y="26371"/>
                </a:lnTo>
                <a:lnTo>
                  <a:pt x="42625" y="23826"/>
                </a:lnTo>
                <a:lnTo>
                  <a:pt x="41001" y="21291"/>
                </a:lnTo>
                <a:lnTo>
                  <a:pt x="39366" y="18775"/>
                </a:lnTo>
                <a:lnTo>
                  <a:pt x="37732" y="16258"/>
                </a:lnTo>
                <a:lnTo>
                  <a:pt x="34454" y="11254"/>
                </a:lnTo>
                <a:lnTo>
                  <a:pt x="31181" y="6249"/>
                </a:lnTo>
                <a:lnTo>
                  <a:pt x="29547" y="3742"/>
                </a:lnTo>
                <a:lnTo>
                  <a:pt x="27922" y="1226"/>
                </a:lnTo>
                <a:lnTo>
                  <a:pt x="27840" y="1112"/>
                </a:lnTo>
                <a:lnTo>
                  <a:pt x="27753" y="988"/>
                </a:lnTo>
                <a:lnTo>
                  <a:pt x="27667" y="884"/>
                </a:lnTo>
                <a:lnTo>
                  <a:pt x="27580" y="770"/>
                </a:lnTo>
                <a:lnTo>
                  <a:pt x="27488" y="675"/>
                </a:lnTo>
                <a:lnTo>
                  <a:pt x="27392" y="580"/>
                </a:lnTo>
                <a:lnTo>
                  <a:pt x="27295" y="485"/>
                </a:lnTo>
                <a:lnTo>
                  <a:pt x="27199" y="400"/>
                </a:lnTo>
                <a:lnTo>
                  <a:pt x="27098" y="324"/>
                </a:lnTo>
                <a:lnTo>
                  <a:pt x="26997" y="257"/>
                </a:lnTo>
                <a:lnTo>
                  <a:pt x="26895" y="200"/>
                </a:lnTo>
                <a:lnTo>
                  <a:pt x="26789" y="143"/>
                </a:lnTo>
                <a:lnTo>
                  <a:pt x="26683" y="96"/>
                </a:lnTo>
                <a:lnTo>
                  <a:pt x="26582" y="58"/>
                </a:lnTo>
                <a:lnTo>
                  <a:pt x="26476" y="29"/>
                </a:lnTo>
                <a:lnTo>
                  <a:pt x="26370" y="10"/>
                </a:lnTo>
                <a:lnTo>
                  <a:pt x="26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10800000">
            <a:off x="4022400" y="408938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5746425" y="12935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1">
  <p:cSld name="CUSTOM_6">
    <p:spTree>
      <p:nvGrpSpPr>
        <p:cNvPr id="1" name="Shape 230"/>
        <p:cNvGrpSpPr/>
        <p:nvPr/>
      </p:nvGrpSpPr>
      <p:grpSpPr>
        <a:xfrm>
          <a:off x="0" y="0"/>
          <a:ext cx="0" cy="0"/>
          <a:chOff x="0" y="0"/>
          <a:chExt cx="0" cy="0"/>
        </a:xfrm>
      </p:grpSpPr>
      <p:sp>
        <p:nvSpPr>
          <p:cNvPr id="231" name="Google Shape;231;p13"/>
          <p:cNvSpPr txBox="1">
            <a:spLocks noGrp="1"/>
          </p:cNvSpPr>
          <p:nvPr>
            <p:ph type="title"/>
          </p:nvPr>
        </p:nvSpPr>
        <p:spPr>
          <a:xfrm>
            <a:off x="720000" y="540000"/>
            <a:ext cx="3852000" cy="1468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9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13"/>
          <p:cNvSpPr/>
          <p:nvPr/>
        </p:nvSpPr>
        <p:spPr>
          <a:xfrm rot="2522481">
            <a:off x="7899723" y="185602"/>
            <a:ext cx="204385" cy="820688"/>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6251882" y="255357"/>
            <a:ext cx="332689" cy="361572"/>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rot="-6586196">
            <a:off x="9092844" y="2893105"/>
            <a:ext cx="152818" cy="173285"/>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6586196">
            <a:off x="8905124" y="2796665"/>
            <a:ext cx="129141" cy="58399"/>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rot="-6586196">
            <a:off x="8750124" y="2603090"/>
            <a:ext cx="120666" cy="78220"/>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rot="-6586196">
            <a:off x="8525982" y="2457678"/>
            <a:ext cx="118785" cy="120794"/>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rot="-6586196">
            <a:off x="8263035" y="2341290"/>
            <a:ext cx="101341" cy="136123"/>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rot="-6586196">
            <a:off x="7866956" y="2227101"/>
            <a:ext cx="111393" cy="146621"/>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5544854" y="4235004"/>
            <a:ext cx="484905" cy="368484"/>
          </a:xfrm>
          <a:custGeom>
            <a:avLst/>
            <a:gdLst/>
            <a:ahLst/>
            <a:cxnLst/>
            <a:rect l="l" t="t" r="r" b="b"/>
            <a:pathLst>
              <a:path w="33105" h="33744" extrusionOk="0">
                <a:moveTo>
                  <a:pt x="22530" y="1"/>
                </a:moveTo>
                <a:lnTo>
                  <a:pt x="22458" y="9"/>
                </a:lnTo>
                <a:lnTo>
                  <a:pt x="22385" y="26"/>
                </a:lnTo>
                <a:lnTo>
                  <a:pt x="22312" y="42"/>
                </a:lnTo>
                <a:lnTo>
                  <a:pt x="22245" y="75"/>
                </a:lnTo>
                <a:lnTo>
                  <a:pt x="22177" y="109"/>
                </a:lnTo>
                <a:lnTo>
                  <a:pt x="22110" y="159"/>
                </a:lnTo>
                <a:lnTo>
                  <a:pt x="22042" y="209"/>
                </a:lnTo>
                <a:lnTo>
                  <a:pt x="21985" y="267"/>
                </a:lnTo>
                <a:lnTo>
                  <a:pt x="21923" y="334"/>
                </a:lnTo>
                <a:lnTo>
                  <a:pt x="21866" y="409"/>
                </a:lnTo>
                <a:lnTo>
                  <a:pt x="21814" y="483"/>
                </a:lnTo>
                <a:lnTo>
                  <a:pt x="21767" y="567"/>
                </a:lnTo>
                <a:lnTo>
                  <a:pt x="21720" y="667"/>
                </a:lnTo>
                <a:lnTo>
                  <a:pt x="21679" y="767"/>
                </a:lnTo>
                <a:lnTo>
                  <a:pt x="21643" y="866"/>
                </a:lnTo>
                <a:lnTo>
                  <a:pt x="21606" y="983"/>
                </a:lnTo>
                <a:lnTo>
                  <a:pt x="21580" y="1100"/>
                </a:lnTo>
                <a:lnTo>
                  <a:pt x="21554" y="1233"/>
                </a:lnTo>
                <a:lnTo>
                  <a:pt x="21539" y="1366"/>
                </a:lnTo>
                <a:lnTo>
                  <a:pt x="21528" y="1499"/>
                </a:lnTo>
                <a:lnTo>
                  <a:pt x="21518" y="1649"/>
                </a:lnTo>
                <a:lnTo>
                  <a:pt x="21466" y="3988"/>
                </a:lnTo>
                <a:lnTo>
                  <a:pt x="21419" y="6320"/>
                </a:lnTo>
                <a:lnTo>
                  <a:pt x="21388" y="8659"/>
                </a:lnTo>
                <a:lnTo>
                  <a:pt x="21362" y="10998"/>
                </a:lnTo>
                <a:lnTo>
                  <a:pt x="21347" y="13338"/>
                </a:lnTo>
                <a:lnTo>
                  <a:pt x="21336" y="15677"/>
                </a:lnTo>
                <a:lnTo>
                  <a:pt x="21331" y="18017"/>
                </a:lnTo>
                <a:lnTo>
                  <a:pt x="21336" y="20356"/>
                </a:lnTo>
                <a:lnTo>
                  <a:pt x="11634" y="11481"/>
                </a:lnTo>
                <a:lnTo>
                  <a:pt x="11561" y="11423"/>
                </a:lnTo>
                <a:lnTo>
                  <a:pt x="11489" y="11373"/>
                </a:lnTo>
                <a:lnTo>
                  <a:pt x="11416" y="11323"/>
                </a:lnTo>
                <a:lnTo>
                  <a:pt x="11343" y="11290"/>
                </a:lnTo>
                <a:lnTo>
                  <a:pt x="11271" y="11265"/>
                </a:lnTo>
                <a:lnTo>
                  <a:pt x="11198" y="11248"/>
                </a:lnTo>
                <a:lnTo>
                  <a:pt x="11125" y="11240"/>
                </a:lnTo>
                <a:lnTo>
                  <a:pt x="11053" y="11240"/>
                </a:lnTo>
                <a:lnTo>
                  <a:pt x="10985" y="11248"/>
                </a:lnTo>
                <a:lnTo>
                  <a:pt x="10912" y="11256"/>
                </a:lnTo>
                <a:lnTo>
                  <a:pt x="10845" y="11281"/>
                </a:lnTo>
                <a:lnTo>
                  <a:pt x="10777" y="11306"/>
                </a:lnTo>
                <a:lnTo>
                  <a:pt x="10710" y="11348"/>
                </a:lnTo>
                <a:lnTo>
                  <a:pt x="10648" y="11390"/>
                </a:lnTo>
                <a:lnTo>
                  <a:pt x="10585" y="11431"/>
                </a:lnTo>
                <a:lnTo>
                  <a:pt x="10523" y="11490"/>
                </a:lnTo>
                <a:lnTo>
                  <a:pt x="10466" y="11548"/>
                </a:lnTo>
                <a:lnTo>
                  <a:pt x="10409" y="11614"/>
                </a:lnTo>
                <a:lnTo>
                  <a:pt x="10352" y="11689"/>
                </a:lnTo>
                <a:lnTo>
                  <a:pt x="10305" y="11764"/>
                </a:lnTo>
                <a:lnTo>
                  <a:pt x="10253" y="11848"/>
                </a:lnTo>
                <a:lnTo>
                  <a:pt x="10206" y="11931"/>
                </a:lnTo>
                <a:lnTo>
                  <a:pt x="10165" y="12022"/>
                </a:lnTo>
                <a:lnTo>
                  <a:pt x="10128" y="12122"/>
                </a:lnTo>
                <a:lnTo>
                  <a:pt x="10092" y="12222"/>
                </a:lnTo>
                <a:lnTo>
                  <a:pt x="10061" y="12330"/>
                </a:lnTo>
                <a:lnTo>
                  <a:pt x="10030" y="12439"/>
                </a:lnTo>
                <a:lnTo>
                  <a:pt x="10009" y="12547"/>
                </a:lnTo>
                <a:lnTo>
                  <a:pt x="9988" y="12663"/>
                </a:lnTo>
                <a:lnTo>
                  <a:pt x="9973" y="12780"/>
                </a:lnTo>
                <a:lnTo>
                  <a:pt x="9957" y="12905"/>
                </a:lnTo>
                <a:lnTo>
                  <a:pt x="9952" y="13030"/>
                </a:lnTo>
                <a:lnTo>
                  <a:pt x="9890" y="14936"/>
                </a:lnTo>
                <a:lnTo>
                  <a:pt x="9833" y="16843"/>
                </a:lnTo>
                <a:lnTo>
                  <a:pt x="9786" y="18749"/>
                </a:lnTo>
                <a:lnTo>
                  <a:pt x="9750" y="20664"/>
                </a:lnTo>
                <a:lnTo>
                  <a:pt x="9713" y="22571"/>
                </a:lnTo>
                <a:lnTo>
                  <a:pt x="9687" y="24477"/>
                </a:lnTo>
                <a:lnTo>
                  <a:pt x="9666" y="26384"/>
                </a:lnTo>
                <a:lnTo>
                  <a:pt x="9656" y="28290"/>
                </a:lnTo>
                <a:lnTo>
                  <a:pt x="9158" y="27666"/>
                </a:lnTo>
                <a:lnTo>
                  <a:pt x="8659" y="27041"/>
                </a:lnTo>
                <a:lnTo>
                  <a:pt x="8171" y="26409"/>
                </a:lnTo>
                <a:lnTo>
                  <a:pt x="7678" y="25768"/>
                </a:lnTo>
                <a:lnTo>
                  <a:pt x="7190" y="25127"/>
                </a:lnTo>
                <a:lnTo>
                  <a:pt x="6702" y="24486"/>
                </a:lnTo>
                <a:lnTo>
                  <a:pt x="6219" y="23836"/>
                </a:lnTo>
                <a:lnTo>
                  <a:pt x="5737" y="23178"/>
                </a:lnTo>
                <a:lnTo>
                  <a:pt x="5254" y="22529"/>
                </a:lnTo>
                <a:lnTo>
                  <a:pt x="4776" y="21863"/>
                </a:lnTo>
                <a:lnTo>
                  <a:pt x="4299" y="21197"/>
                </a:lnTo>
                <a:lnTo>
                  <a:pt x="3826" y="20531"/>
                </a:lnTo>
                <a:lnTo>
                  <a:pt x="3354" y="19857"/>
                </a:lnTo>
                <a:lnTo>
                  <a:pt x="2882" y="19182"/>
                </a:lnTo>
                <a:lnTo>
                  <a:pt x="2414" y="18500"/>
                </a:lnTo>
                <a:lnTo>
                  <a:pt x="1947" y="17809"/>
                </a:lnTo>
                <a:lnTo>
                  <a:pt x="1895" y="17742"/>
                </a:lnTo>
                <a:lnTo>
                  <a:pt x="1843" y="17675"/>
                </a:lnTo>
                <a:lnTo>
                  <a:pt x="1791" y="17617"/>
                </a:lnTo>
                <a:lnTo>
                  <a:pt x="1739" y="17567"/>
                </a:lnTo>
                <a:lnTo>
                  <a:pt x="1688" y="17517"/>
                </a:lnTo>
                <a:lnTo>
                  <a:pt x="1636" y="17476"/>
                </a:lnTo>
                <a:lnTo>
                  <a:pt x="1579" y="17434"/>
                </a:lnTo>
                <a:lnTo>
                  <a:pt x="1527" y="17409"/>
                </a:lnTo>
                <a:lnTo>
                  <a:pt x="1418" y="17359"/>
                </a:lnTo>
                <a:lnTo>
                  <a:pt x="1309" y="17326"/>
                </a:lnTo>
                <a:lnTo>
                  <a:pt x="1205" y="17317"/>
                </a:lnTo>
                <a:lnTo>
                  <a:pt x="1096" y="17326"/>
                </a:lnTo>
                <a:lnTo>
                  <a:pt x="992" y="17351"/>
                </a:lnTo>
                <a:lnTo>
                  <a:pt x="888" y="17392"/>
                </a:lnTo>
                <a:lnTo>
                  <a:pt x="789" y="17442"/>
                </a:lnTo>
                <a:lnTo>
                  <a:pt x="691" y="17517"/>
                </a:lnTo>
                <a:lnTo>
                  <a:pt x="597" y="17592"/>
                </a:lnTo>
                <a:lnTo>
                  <a:pt x="509" y="17692"/>
                </a:lnTo>
                <a:lnTo>
                  <a:pt x="426" y="17792"/>
                </a:lnTo>
                <a:lnTo>
                  <a:pt x="348" y="17908"/>
                </a:lnTo>
                <a:lnTo>
                  <a:pt x="276" y="18033"/>
                </a:lnTo>
                <a:lnTo>
                  <a:pt x="208" y="18167"/>
                </a:lnTo>
                <a:lnTo>
                  <a:pt x="151" y="18308"/>
                </a:lnTo>
                <a:lnTo>
                  <a:pt x="104" y="18450"/>
                </a:lnTo>
                <a:lnTo>
                  <a:pt x="63" y="18608"/>
                </a:lnTo>
                <a:lnTo>
                  <a:pt x="32" y="18758"/>
                </a:lnTo>
                <a:lnTo>
                  <a:pt x="11" y="18924"/>
                </a:lnTo>
                <a:lnTo>
                  <a:pt x="0" y="19082"/>
                </a:lnTo>
                <a:lnTo>
                  <a:pt x="0" y="19249"/>
                </a:lnTo>
                <a:lnTo>
                  <a:pt x="11" y="19415"/>
                </a:lnTo>
                <a:lnTo>
                  <a:pt x="32" y="19582"/>
                </a:lnTo>
                <a:lnTo>
                  <a:pt x="47" y="19657"/>
                </a:lnTo>
                <a:lnTo>
                  <a:pt x="68" y="19740"/>
                </a:lnTo>
                <a:lnTo>
                  <a:pt x="94" y="19823"/>
                </a:lnTo>
                <a:lnTo>
                  <a:pt x="120" y="19907"/>
                </a:lnTo>
                <a:lnTo>
                  <a:pt x="146" y="19981"/>
                </a:lnTo>
                <a:lnTo>
                  <a:pt x="182" y="20065"/>
                </a:lnTo>
                <a:lnTo>
                  <a:pt x="218" y="20140"/>
                </a:lnTo>
                <a:lnTo>
                  <a:pt x="260" y="20223"/>
                </a:lnTo>
                <a:lnTo>
                  <a:pt x="301" y="20298"/>
                </a:lnTo>
                <a:lnTo>
                  <a:pt x="353" y="20373"/>
                </a:lnTo>
                <a:lnTo>
                  <a:pt x="940" y="21239"/>
                </a:lnTo>
                <a:lnTo>
                  <a:pt x="1537" y="22096"/>
                </a:lnTo>
                <a:lnTo>
                  <a:pt x="2134" y="22945"/>
                </a:lnTo>
                <a:lnTo>
                  <a:pt x="2731" y="23795"/>
                </a:lnTo>
                <a:lnTo>
                  <a:pt x="3338" y="24627"/>
                </a:lnTo>
                <a:lnTo>
                  <a:pt x="3941" y="25460"/>
                </a:lnTo>
                <a:lnTo>
                  <a:pt x="4553" y="26292"/>
                </a:lnTo>
                <a:lnTo>
                  <a:pt x="5166" y="27108"/>
                </a:lnTo>
                <a:lnTo>
                  <a:pt x="5778" y="27924"/>
                </a:lnTo>
                <a:lnTo>
                  <a:pt x="6401" y="28731"/>
                </a:lnTo>
                <a:lnTo>
                  <a:pt x="7019" y="29531"/>
                </a:lnTo>
                <a:lnTo>
                  <a:pt x="7647" y="30330"/>
                </a:lnTo>
                <a:lnTo>
                  <a:pt x="8275" y="31121"/>
                </a:lnTo>
                <a:lnTo>
                  <a:pt x="8909" y="31903"/>
                </a:lnTo>
                <a:lnTo>
                  <a:pt x="9542" y="32686"/>
                </a:lnTo>
                <a:lnTo>
                  <a:pt x="10180" y="33460"/>
                </a:lnTo>
                <a:lnTo>
                  <a:pt x="10248" y="33527"/>
                </a:lnTo>
                <a:lnTo>
                  <a:pt x="10315" y="33594"/>
                </a:lnTo>
                <a:lnTo>
                  <a:pt x="10383" y="33643"/>
                </a:lnTo>
                <a:lnTo>
                  <a:pt x="10456" y="33685"/>
                </a:lnTo>
                <a:lnTo>
                  <a:pt x="10523" y="33718"/>
                </a:lnTo>
                <a:lnTo>
                  <a:pt x="10596" y="33735"/>
                </a:lnTo>
                <a:lnTo>
                  <a:pt x="10668" y="33743"/>
                </a:lnTo>
                <a:lnTo>
                  <a:pt x="10741" y="33743"/>
                </a:lnTo>
                <a:lnTo>
                  <a:pt x="10814" y="33735"/>
                </a:lnTo>
                <a:lnTo>
                  <a:pt x="10881" y="33727"/>
                </a:lnTo>
                <a:lnTo>
                  <a:pt x="10954" y="33702"/>
                </a:lnTo>
                <a:lnTo>
                  <a:pt x="11021" y="33668"/>
                </a:lnTo>
                <a:lnTo>
                  <a:pt x="11094" y="33627"/>
                </a:lnTo>
                <a:lnTo>
                  <a:pt x="11156" y="33577"/>
                </a:lnTo>
                <a:lnTo>
                  <a:pt x="11224" y="33527"/>
                </a:lnTo>
                <a:lnTo>
                  <a:pt x="11286" y="33469"/>
                </a:lnTo>
                <a:lnTo>
                  <a:pt x="11348" y="33402"/>
                </a:lnTo>
                <a:lnTo>
                  <a:pt x="11411" y="33327"/>
                </a:lnTo>
                <a:lnTo>
                  <a:pt x="11468" y="33252"/>
                </a:lnTo>
                <a:lnTo>
                  <a:pt x="11520" y="33169"/>
                </a:lnTo>
                <a:lnTo>
                  <a:pt x="11572" y="33077"/>
                </a:lnTo>
                <a:lnTo>
                  <a:pt x="11618" y="32986"/>
                </a:lnTo>
                <a:lnTo>
                  <a:pt x="11665" y="32894"/>
                </a:lnTo>
                <a:lnTo>
                  <a:pt x="11701" y="32794"/>
                </a:lnTo>
                <a:lnTo>
                  <a:pt x="11743" y="32686"/>
                </a:lnTo>
                <a:lnTo>
                  <a:pt x="11774" y="32578"/>
                </a:lnTo>
                <a:lnTo>
                  <a:pt x="11800" y="32470"/>
                </a:lnTo>
                <a:lnTo>
                  <a:pt x="11826" y="32361"/>
                </a:lnTo>
                <a:lnTo>
                  <a:pt x="11842" y="32253"/>
                </a:lnTo>
                <a:lnTo>
                  <a:pt x="11857" y="32137"/>
                </a:lnTo>
                <a:lnTo>
                  <a:pt x="11868" y="32020"/>
                </a:lnTo>
                <a:lnTo>
                  <a:pt x="11868" y="31903"/>
                </a:lnTo>
                <a:lnTo>
                  <a:pt x="11873" y="29914"/>
                </a:lnTo>
                <a:lnTo>
                  <a:pt x="11883" y="27932"/>
                </a:lnTo>
                <a:lnTo>
                  <a:pt x="11899" y="25951"/>
                </a:lnTo>
                <a:lnTo>
                  <a:pt x="11930" y="23969"/>
                </a:lnTo>
                <a:lnTo>
                  <a:pt x="11961" y="21980"/>
                </a:lnTo>
                <a:lnTo>
                  <a:pt x="12003" y="19998"/>
                </a:lnTo>
                <a:lnTo>
                  <a:pt x="12054" y="18017"/>
                </a:lnTo>
                <a:lnTo>
                  <a:pt x="12106" y="16035"/>
                </a:lnTo>
                <a:lnTo>
                  <a:pt x="21887" y="24960"/>
                </a:lnTo>
                <a:lnTo>
                  <a:pt x="21954" y="25018"/>
                </a:lnTo>
                <a:lnTo>
                  <a:pt x="22022" y="25068"/>
                </a:lnTo>
                <a:lnTo>
                  <a:pt x="22094" y="25110"/>
                </a:lnTo>
                <a:lnTo>
                  <a:pt x="22167" y="25135"/>
                </a:lnTo>
                <a:lnTo>
                  <a:pt x="22234" y="25160"/>
                </a:lnTo>
                <a:lnTo>
                  <a:pt x="22307" y="25177"/>
                </a:lnTo>
                <a:lnTo>
                  <a:pt x="22380" y="25185"/>
                </a:lnTo>
                <a:lnTo>
                  <a:pt x="22452" y="25193"/>
                </a:lnTo>
                <a:lnTo>
                  <a:pt x="22525" y="25185"/>
                </a:lnTo>
                <a:lnTo>
                  <a:pt x="22598" y="25168"/>
                </a:lnTo>
                <a:lnTo>
                  <a:pt x="22665" y="25152"/>
                </a:lnTo>
                <a:lnTo>
                  <a:pt x="22733" y="25127"/>
                </a:lnTo>
                <a:lnTo>
                  <a:pt x="22800" y="25093"/>
                </a:lnTo>
                <a:lnTo>
                  <a:pt x="22868" y="25052"/>
                </a:lnTo>
                <a:lnTo>
                  <a:pt x="22935" y="25002"/>
                </a:lnTo>
                <a:lnTo>
                  <a:pt x="22998" y="24952"/>
                </a:lnTo>
                <a:lnTo>
                  <a:pt x="23055" y="24893"/>
                </a:lnTo>
                <a:lnTo>
                  <a:pt x="23117" y="24827"/>
                </a:lnTo>
                <a:lnTo>
                  <a:pt x="23169" y="24760"/>
                </a:lnTo>
                <a:lnTo>
                  <a:pt x="23221" y="24685"/>
                </a:lnTo>
                <a:lnTo>
                  <a:pt x="23273" y="24602"/>
                </a:lnTo>
                <a:lnTo>
                  <a:pt x="23319" y="24519"/>
                </a:lnTo>
                <a:lnTo>
                  <a:pt x="23361" y="24427"/>
                </a:lnTo>
                <a:lnTo>
                  <a:pt x="23402" y="24327"/>
                </a:lnTo>
                <a:lnTo>
                  <a:pt x="23439" y="24227"/>
                </a:lnTo>
                <a:lnTo>
                  <a:pt x="23470" y="24128"/>
                </a:lnTo>
                <a:lnTo>
                  <a:pt x="23496" y="24019"/>
                </a:lnTo>
                <a:lnTo>
                  <a:pt x="23517" y="23911"/>
                </a:lnTo>
                <a:lnTo>
                  <a:pt x="23537" y="23795"/>
                </a:lnTo>
                <a:lnTo>
                  <a:pt x="23548" y="23670"/>
                </a:lnTo>
                <a:lnTo>
                  <a:pt x="23553" y="23545"/>
                </a:lnTo>
                <a:lnTo>
                  <a:pt x="23558" y="23420"/>
                </a:lnTo>
                <a:lnTo>
                  <a:pt x="23543" y="21114"/>
                </a:lnTo>
                <a:lnTo>
                  <a:pt x="23537" y="18799"/>
                </a:lnTo>
                <a:lnTo>
                  <a:pt x="23537" y="16493"/>
                </a:lnTo>
                <a:lnTo>
                  <a:pt x="23543" y="14187"/>
                </a:lnTo>
                <a:lnTo>
                  <a:pt x="23553" y="11881"/>
                </a:lnTo>
                <a:lnTo>
                  <a:pt x="23569" y="9566"/>
                </a:lnTo>
                <a:lnTo>
                  <a:pt x="23589" y="7260"/>
                </a:lnTo>
                <a:lnTo>
                  <a:pt x="23615" y="4954"/>
                </a:lnTo>
                <a:lnTo>
                  <a:pt x="24669" y="6186"/>
                </a:lnTo>
                <a:lnTo>
                  <a:pt x="25723" y="7418"/>
                </a:lnTo>
                <a:lnTo>
                  <a:pt x="26772" y="8659"/>
                </a:lnTo>
                <a:lnTo>
                  <a:pt x="27820" y="9908"/>
                </a:lnTo>
                <a:lnTo>
                  <a:pt x="29917" y="12405"/>
                </a:lnTo>
                <a:lnTo>
                  <a:pt x="32009" y="14911"/>
                </a:lnTo>
                <a:lnTo>
                  <a:pt x="32072" y="14978"/>
                </a:lnTo>
                <a:lnTo>
                  <a:pt x="32139" y="15028"/>
                </a:lnTo>
                <a:lnTo>
                  <a:pt x="32202" y="15070"/>
                </a:lnTo>
                <a:lnTo>
                  <a:pt x="32264" y="15094"/>
                </a:lnTo>
                <a:lnTo>
                  <a:pt x="32326" y="15111"/>
                </a:lnTo>
                <a:lnTo>
                  <a:pt x="32394" y="15111"/>
                </a:lnTo>
                <a:lnTo>
                  <a:pt x="32456" y="15103"/>
                </a:lnTo>
                <a:lnTo>
                  <a:pt x="32513" y="15078"/>
                </a:lnTo>
                <a:lnTo>
                  <a:pt x="32575" y="15053"/>
                </a:lnTo>
                <a:lnTo>
                  <a:pt x="32632" y="15011"/>
                </a:lnTo>
                <a:lnTo>
                  <a:pt x="32690" y="14961"/>
                </a:lnTo>
                <a:lnTo>
                  <a:pt x="32741" y="14903"/>
                </a:lnTo>
                <a:lnTo>
                  <a:pt x="32793" y="14845"/>
                </a:lnTo>
                <a:lnTo>
                  <a:pt x="32840" y="14770"/>
                </a:lnTo>
                <a:lnTo>
                  <a:pt x="32887" y="14695"/>
                </a:lnTo>
                <a:lnTo>
                  <a:pt x="32928" y="14612"/>
                </a:lnTo>
                <a:lnTo>
                  <a:pt x="32965" y="14528"/>
                </a:lnTo>
                <a:lnTo>
                  <a:pt x="33001" y="14437"/>
                </a:lnTo>
                <a:lnTo>
                  <a:pt x="33032" y="14345"/>
                </a:lnTo>
                <a:lnTo>
                  <a:pt x="33053" y="14245"/>
                </a:lnTo>
                <a:lnTo>
                  <a:pt x="33074" y="14145"/>
                </a:lnTo>
                <a:lnTo>
                  <a:pt x="33089" y="14045"/>
                </a:lnTo>
                <a:lnTo>
                  <a:pt x="33100" y="13946"/>
                </a:lnTo>
                <a:lnTo>
                  <a:pt x="33105" y="13846"/>
                </a:lnTo>
                <a:lnTo>
                  <a:pt x="33100" y="13737"/>
                </a:lnTo>
                <a:lnTo>
                  <a:pt x="33094" y="13638"/>
                </a:lnTo>
                <a:lnTo>
                  <a:pt x="33079" y="13538"/>
                </a:lnTo>
                <a:lnTo>
                  <a:pt x="33053" y="13438"/>
                </a:lnTo>
                <a:lnTo>
                  <a:pt x="33027" y="13346"/>
                </a:lnTo>
                <a:lnTo>
                  <a:pt x="32985" y="13255"/>
                </a:lnTo>
                <a:lnTo>
                  <a:pt x="32944" y="13163"/>
                </a:lnTo>
                <a:lnTo>
                  <a:pt x="32892" y="13080"/>
                </a:lnTo>
                <a:lnTo>
                  <a:pt x="32305" y="12264"/>
                </a:lnTo>
                <a:lnTo>
                  <a:pt x="31719" y="11448"/>
                </a:lnTo>
                <a:lnTo>
                  <a:pt x="31132" y="10640"/>
                </a:lnTo>
                <a:lnTo>
                  <a:pt x="30540" y="9841"/>
                </a:lnTo>
                <a:lnTo>
                  <a:pt x="29949" y="9042"/>
                </a:lnTo>
                <a:lnTo>
                  <a:pt x="29357" y="8243"/>
                </a:lnTo>
                <a:lnTo>
                  <a:pt x="28163" y="6669"/>
                </a:lnTo>
                <a:lnTo>
                  <a:pt x="26964" y="5096"/>
                </a:lnTo>
                <a:lnTo>
                  <a:pt x="25754" y="3539"/>
                </a:lnTo>
                <a:lnTo>
                  <a:pt x="24544" y="1990"/>
                </a:lnTo>
                <a:lnTo>
                  <a:pt x="23335" y="442"/>
                </a:lnTo>
                <a:lnTo>
                  <a:pt x="23267" y="359"/>
                </a:lnTo>
                <a:lnTo>
                  <a:pt x="23195" y="292"/>
                </a:lnTo>
                <a:lnTo>
                  <a:pt x="23127" y="225"/>
                </a:lnTo>
                <a:lnTo>
                  <a:pt x="23055" y="167"/>
                </a:lnTo>
                <a:lnTo>
                  <a:pt x="22982" y="117"/>
                </a:lnTo>
                <a:lnTo>
                  <a:pt x="22904" y="84"/>
                </a:lnTo>
                <a:lnTo>
                  <a:pt x="22831" y="51"/>
                </a:lnTo>
                <a:lnTo>
                  <a:pt x="22754" y="26"/>
                </a:lnTo>
                <a:lnTo>
                  <a:pt x="22681" y="9"/>
                </a:lnTo>
                <a:lnTo>
                  <a:pt x="22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500">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500">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16"/>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295" name="Google Shape;295;p16"/>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
  <p:cSld name="BLANK_1_1_1_2">
    <p:spTree>
      <p:nvGrpSpPr>
        <p:cNvPr id="1" name="Shape 321"/>
        <p:cNvGrpSpPr/>
        <p:nvPr/>
      </p:nvGrpSpPr>
      <p:grpSpPr>
        <a:xfrm>
          <a:off x="0" y="0"/>
          <a:ext cx="0" cy="0"/>
          <a:chOff x="0" y="0"/>
          <a:chExt cx="0" cy="0"/>
        </a:xfrm>
      </p:grpSpPr>
      <p:sp>
        <p:nvSpPr>
          <p:cNvPr id="322" name="Google Shape;322;p17"/>
          <p:cNvSpPr txBox="1">
            <a:spLocks noGrp="1"/>
          </p:cNvSpPr>
          <p:nvPr>
            <p:ph type="title"/>
          </p:nvPr>
        </p:nvSpPr>
        <p:spPr>
          <a:xfrm flipH="1">
            <a:off x="719996"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3" name="Google Shape;323;p17"/>
          <p:cNvSpPr txBox="1">
            <a:spLocks noGrp="1"/>
          </p:cNvSpPr>
          <p:nvPr>
            <p:ph type="subTitle" idx="1"/>
          </p:nvPr>
        </p:nvSpPr>
        <p:spPr>
          <a:xfrm>
            <a:off x="720000"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4" name="Google Shape;324;p17"/>
          <p:cNvSpPr txBox="1">
            <a:spLocks noGrp="1"/>
          </p:cNvSpPr>
          <p:nvPr>
            <p:ph type="title" idx="2"/>
          </p:nvPr>
        </p:nvSpPr>
        <p:spPr>
          <a:xfrm>
            <a:off x="3403800"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5" name="Google Shape;325;p17"/>
          <p:cNvSpPr txBox="1">
            <a:spLocks noGrp="1"/>
          </p:cNvSpPr>
          <p:nvPr>
            <p:ph type="subTitle" idx="3"/>
          </p:nvPr>
        </p:nvSpPr>
        <p:spPr>
          <a:xfrm>
            <a:off x="3403803"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6" name="Google Shape;326;p17"/>
          <p:cNvSpPr txBox="1">
            <a:spLocks noGrp="1"/>
          </p:cNvSpPr>
          <p:nvPr>
            <p:ph type="title" idx="4"/>
          </p:nvPr>
        </p:nvSpPr>
        <p:spPr>
          <a:xfrm>
            <a:off x="6087600"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7" name="Google Shape;327;p17"/>
          <p:cNvSpPr txBox="1">
            <a:spLocks noGrp="1"/>
          </p:cNvSpPr>
          <p:nvPr>
            <p:ph type="subTitle" idx="5"/>
          </p:nvPr>
        </p:nvSpPr>
        <p:spPr>
          <a:xfrm>
            <a:off x="6087601"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8" name="Google Shape;328;p17"/>
          <p:cNvSpPr/>
          <p:nvPr/>
        </p:nvSpPr>
        <p:spPr>
          <a:xfrm rot="10800000" flipH="1">
            <a:off x="8462443" y="676756"/>
            <a:ext cx="457397" cy="421299"/>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rot="10800000" flipH="1">
            <a:off x="8071191" y="150022"/>
            <a:ext cx="552284" cy="386486"/>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rot="10800000" flipH="1">
            <a:off x="8022625" y="76195"/>
            <a:ext cx="489627" cy="357863"/>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rot="10800000">
            <a:off x="372571" y="1903223"/>
            <a:ext cx="347426" cy="252593"/>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rot="10800000" flipH="1">
            <a:off x="164335" y="793240"/>
            <a:ext cx="197208" cy="165511"/>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rot="10800000" flipH="1">
            <a:off x="453603" y="718419"/>
            <a:ext cx="166554" cy="55774"/>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rot="10800000" flipH="1">
            <a:off x="751549" y="625144"/>
            <a:ext cx="155622" cy="74627"/>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rot="10800000" flipH="1">
            <a:off x="1189898" y="337735"/>
            <a:ext cx="153259" cy="115333"/>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rot="10800000" flipH="1">
            <a:off x="1451784" y="121257"/>
            <a:ext cx="130609" cy="130091"/>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rot="10800000" flipH="1">
            <a:off x="-473382" y="4518920"/>
            <a:ext cx="1288582" cy="813031"/>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rot="10800000">
            <a:off x="8330727" y="2602482"/>
            <a:ext cx="878674" cy="587218"/>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rot="10800000">
            <a:off x="-250184" y="14698"/>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rot="10800000">
            <a:off x="5611999" y="1393446"/>
            <a:ext cx="410251" cy="377829"/>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42"/>
        <p:cNvGrpSpPr/>
        <p:nvPr/>
      </p:nvGrpSpPr>
      <p:grpSpPr>
        <a:xfrm>
          <a:off x="0" y="0"/>
          <a:ext cx="0" cy="0"/>
          <a:chOff x="0" y="0"/>
          <a:chExt cx="0" cy="0"/>
        </a:xfrm>
      </p:grpSpPr>
      <p:sp>
        <p:nvSpPr>
          <p:cNvPr id="343" name="Google Shape;343;p18"/>
          <p:cNvSpPr txBox="1">
            <a:spLocks noGrp="1"/>
          </p:cNvSpPr>
          <p:nvPr>
            <p:ph type="title"/>
          </p:nvPr>
        </p:nvSpPr>
        <p:spPr>
          <a:xfrm>
            <a:off x="984125" y="1158525"/>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4" name="Google Shape;344;p18"/>
          <p:cNvSpPr txBox="1">
            <a:spLocks noGrp="1"/>
          </p:cNvSpPr>
          <p:nvPr>
            <p:ph type="subTitle" idx="1"/>
          </p:nvPr>
        </p:nvSpPr>
        <p:spPr>
          <a:xfrm>
            <a:off x="984131" y="1897452"/>
            <a:ext cx="31383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5" name="Google Shape;345;p18"/>
          <p:cNvSpPr txBox="1">
            <a:spLocks noGrp="1"/>
          </p:cNvSpPr>
          <p:nvPr>
            <p:ph type="title" idx="2"/>
          </p:nvPr>
        </p:nvSpPr>
        <p:spPr>
          <a:xfrm>
            <a:off x="5021375" y="1158525"/>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18"/>
          <p:cNvSpPr txBox="1">
            <a:spLocks noGrp="1"/>
          </p:cNvSpPr>
          <p:nvPr>
            <p:ph type="subTitle" idx="3"/>
          </p:nvPr>
        </p:nvSpPr>
        <p:spPr>
          <a:xfrm>
            <a:off x="5021375" y="1897452"/>
            <a:ext cx="31383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18"/>
          <p:cNvSpPr txBox="1">
            <a:spLocks noGrp="1"/>
          </p:cNvSpPr>
          <p:nvPr>
            <p:ph type="title" idx="4"/>
          </p:nvPr>
        </p:nvSpPr>
        <p:spPr>
          <a:xfrm>
            <a:off x="984125" y="3000708"/>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18"/>
          <p:cNvSpPr txBox="1">
            <a:spLocks noGrp="1"/>
          </p:cNvSpPr>
          <p:nvPr>
            <p:ph type="subTitle" idx="5"/>
          </p:nvPr>
        </p:nvSpPr>
        <p:spPr>
          <a:xfrm>
            <a:off x="984131" y="3663424"/>
            <a:ext cx="3138300" cy="10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9" name="Google Shape;349;p18"/>
          <p:cNvSpPr txBox="1">
            <a:spLocks noGrp="1"/>
          </p:cNvSpPr>
          <p:nvPr>
            <p:ph type="title" idx="6"/>
          </p:nvPr>
        </p:nvSpPr>
        <p:spPr>
          <a:xfrm>
            <a:off x="5021375" y="3000706"/>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18"/>
          <p:cNvSpPr txBox="1">
            <a:spLocks noGrp="1"/>
          </p:cNvSpPr>
          <p:nvPr>
            <p:ph type="subTitle" idx="7"/>
          </p:nvPr>
        </p:nvSpPr>
        <p:spPr>
          <a:xfrm>
            <a:off x="5021375" y="3663421"/>
            <a:ext cx="3138300" cy="10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18"/>
          <p:cNvSpPr/>
          <p:nvPr/>
        </p:nvSpPr>
        <p:spPr>
          <a:xfrm rot="-9974628" flipH="1">
            <a:off x="-91495" y="4189051"/>
            <a:ext cx="494362" cy="330240"/>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rot="10800000" flipH="1">
            <a:off x="8010209" y="72131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rot="10800000" flipH="1">
            <a:off x="8598128" y="4168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rot="1151188">
            <a:off x="8296525" y="1391049"/>
            <a:ext cx="559957" cy="427688"/>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rot="-9204418">
            <a:off x="224620" y="44628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18"/>
          <p:cNvGrpSpPr/>
          <p:nvPr/>
        </p:nvGrpSpPr>
        <p:grpSpPr>
          <a:xfrm>
            <a:off x="8247053" y="2773354"/>
            <a:ext cx="881421" cy="520583"/>
            <a:chOff x="3863003" y="76204"/>
            <a:chExt cx="881421" cy="520583"/>
          </a:xfrm>
        </p:grpSpPr>
        <p:sp>
          <p:nvSpPr>
            <p:cNvPr id="357" name="Google Shape;357;p1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8" name="Google Shape;358;p1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9" name="Google Shape;359;p1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0" name="Google Shape;360;p1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 name="Google Shape;361;p1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62" name="Google Shape;362;p18"/>
          <p:cNvSpPr txBox="1">
            <a:spLocks noGrp="1"/>
          </p:cNvSpPr>
          <p:nvPr>
            <p:ph type="title" idx="8"/>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5">
    <p:spTree>
      <p:nvGrpSpPr>
        <p:cNvPr id="1" name="Shape 363"/>
        <p:cNvGrpSpPr/>
        <p:nvPr/>
      </p:nvGrpSpPr>
      <p:grpSpPr>
        <a:xfrm>
          <a:off x="0" y="0"/>
          <a:ext cx="0" cy="0"/>
          <a:chOff x="0" y="0"/>
          <a:chExt cx="0" cy="0"/>
        </a:xfrm>
      </p:grpSpPr>
      <p:sp>
        <p:nvSpPr>
          <p:cNvPr id="364" name="Google Shape;364;p19"/>
          <p:cNvSpPr txBox="1">
            <a:spLocks noGrp="1"/>
          </p:cNvSpPr>
          <p:nvPr>
            <p:ph type="title"/>
          </p:nvPr>
        </p:nvSpPr>
        <p:spPr>
          <a:xfrm>
            <a:off x="720000" y="1480600"/>
            <a:ext cx="2192700" cy="527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5" name="Google Shape;365;p19"/>
          <p:cNvSpPr txBox="1">
            <a:spLocks noGrp="1"/>
          </p:cNvSpPr>
          <p:nvPr>
            <p:ph type="subTitle" idx="1"/>
          </p:nvPr>
        </p:nvSpPr>
        <p:spPr>
          <a:xfrm>
            <a:off x="720000" y="2067125"/>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6" name="Google Shape;366;p19"/>
          <p:cNvSpPr txBox="1">
            <a:spLocks noGrp="1"/>
          </p:cNvSpPr>
          <p:nvPr>
            <p:ph type="title" idx="2"/>
          </p:nvPr>
        </p:nvSpPr>
        <p:spPr>
          <a:xfrm>
            <a:off x="6231300" y="1480600"/>
            <a:ext cx="2192700" cy="527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7" name="Google Shape;367;p19"/>
          <p:cNvSpPr txBox="1">
            <a:spLocks noGrp="1"/>
          </p:cNvSpPr>
          <p:nvPr>
            <p:ph type="subTitle" idx="3"/>
          </p:nvPr>
        </p:nvSpPr>
        <p:spPr>
          <a:xfrm>
            <a:off x="6231300" y="2067125"/>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8" name="Google Shape;368;p19"/>
          <p:cNvSpPr txBox="1">
            <a:spLocks noGrp="1"/>
          </p:cNvSpPr>
          <p:nvPr>
            <p:ph type="title" idx="4"/>
          </p:nvPr>
        </p:nvSpPr>
        <p:spPr>
          <a:xfrm>
            <a:off x="720000" y="3279325"/>
            <a:ext cx="2192700" cy="527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9" name="Google Shape;369;p19"/>
          <p:cNvSpPr txBox="1">
            <a:spLocks noGrp="1"/>
          </p:cNvSpPr>
          <p:nvPr>
            <p:ph type="subTitle" idx="5"/>
          </p:nvPr>
        </p:nvSpPr>
        <p:spPr>
          <a:xfrm>
            <a:off x="720000" y="3865850"/>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0" name="Google Shape;370;p19"/>
          <p:cNvSpPr txBox="1">
            <a:spLocks noGrp="1"/>
          </p:cNvSpPr>
          <p:nvPr>
            <p:ph type="title" idx="6"/>
          </p:nvPr>
        </p:nvSpPr>
        <p:spPr>
          <a:xfrm>
            <a:off x="6231300" y="3279325"/>
            <a:ext cx="2192700" cy="527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1" name="Google Shape;371;p19"/>
          <p:cNvSpPr txBox="1">
            <a:spLocks noGrp="1"/>
          </p:cNvSpPr>
          <p:nvPr>
            <p:ph type="subTitle" idx="7"/>
          </p:nvPr>
        </p:nvSpPr>
        <p:spPr>
          <a:xfrm>
            <a:off x="6231300" y="3865850"/>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2" name="Google Shape;372;p19"/>
          <p:cNvSpPr/>
          <p:nvPr/>
        </p:nvSpPr>
        <p:spPr>
          <a:xfrm rot="10800000" flipH="1">
            <a:off x="588263" y="299573"/>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rot="10800000">
            <a:off x="8143570" y="8137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txBox="1">
            <a:spLocks noGrp="1"/>
          </p:cNvSpPr>
          <p:nvPr>
            <p:ph type="title" idx="8"/>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75"/>
        <p:cNvGrpSpPr/>
        <p:nvPr/>
      </p:nvGrpSpPr>
      <p:grpSpPr>
        <a:xfrm>
          <a:off x="0" y="0"/>
          <a:ext cx="0" cy="0"/>
          <a:chOff x="0" y="0"/>
          <a:chExt cx="0" cy="0"/>
        </a:xfrm>
      </p:grpSpPr>
      <p:sp>
        <p:nvSpPr>
          <p:cNvPr id="376" name="Google Shape;376;p20"/>
          <p:cNvSpPr/>
          <p:nvPr/>
        </p:nvSpPr>
        <p:spPr>
          <a:xfrm>
            <a:off x="-100" y="2771100"/>
            <a:ext cx="9144000" cy="237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txBox="1">
            <a:spLocks noGrp="1"/>
          </p:cNvSpPr>
          <p:nvPr>
            <p:ph type="title"/>
          </p:nvPr>
        </p:nvSpPr>
        <p:spPr>
          <a:xfrm>
            <a:off x="720000" y="1711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8" name="Google Shape;378;p20"/>
          <p:cNvSpPr txBox="1">
            <a:spLocks noGrp="1"/>
          </p:cNvSpPr>
          <p:nvPr>
            <p:ph type="subTitle" idx="1"/>
          </p:nvPr>
        </p:nvSpPr>
        <p:spPr>
          <a:xfrm>
            <a:off x="720000" y="2086950"/>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9" name="Google Shape;379;p20"/>
          <p:cNvSpPr txBox="1">
            <a:spLocks noGrp="1"/>
          </p:cNvSpPr>
          <p:nvPr>
            <p:ph type="title" idx="2"/>
          </p:nvPr>
        </p:nvSpPr>
        <p:spPr>
          <a:xfrm>
            <a:off x="3419269" y="1711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0" name="Google Shape;380;p20"/>
          <p:cNvSpPr txBox="1">
            <a:spLocks noGrp="1"/>
          </p:cNvSpPr>
          <p:nvPr>
            <p:ph type="subTitle" idx="3"/>
          </p:nvPr>
        </p:nvSpPr>
        <p:spPr>
          <a:xfrm>
            <a:off x="3419271" y="2086950"/>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1" name="Google Shape;381;p20"/>
          <p:cNvSpPr txBox="1">
            <a:spLocks noGrp="1"/>
          </p:cNvSpPr>
          <p:nvPr>
            <p:ph type="title" idx="4"/>
          </p:nvPr>
        </p:nvSpPr>
        <p:spPr>
          <a:xfrm>
            <a:off x="719975" y="36631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2" name="Google Shape;382;p20"/>
          <p:cNvSpPr txBox="1">
            <a:spLocks noGrp="1"/>
          </p:cNvSpPr>
          <p:nvPr>
            <p:ph type="subTitle" idx="5"/>
          </p:nvPr>
        </p:nvSpPr>
        <p:spPr>
          <a:xfrm>
            <a:off x="720000" y="4045975"/>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3" name="Google Shape;383;p20"/>
          <p:cNvSpPr txBox="1">
            <a:spLocks noGrp="1"/>
          </p:cNvSpPr>
          <p:nvPr>
            <p:ph type="title" idx="6"/>
          </p:nvPr>
        </p:nvSpPr>
        <p:spPr>
          <a:xfrm>
            <a:off x="3419244" y="36631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4" name="Google Shape;384;p20"/>
          <p:cNvSpPr txBox="1">
            <a:spLocks noGrp="1"/>
          </p:cNvSpPr>
          <p:nvPr>
            <p:ph type="subTitle" idx="7"/>
          </p:nvPr>
        </p:nvSpPr>
        <p:spPr>
          <a:xfrm>
            <a:off x="3419271" y="4045975"/>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5" name="Google Shape;385;p20"/>
          <p:cNvSpPr txBox="1">
            <a:spLocks noGrp="1"/>
          </p:cNvSpPr>
          <p:nvPr>
            <p:ph type="title" idx="8"/>
          </p:nvPr>
        </p:nvSpPr>
        <p:spPr>
          <a:xfrm>
            <a:off x="6118545" y="1711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6" name="Google Shape;386;p20"/>
          <p:cNvSpPr txBox="1">
            <a:spLocks noGrp="1"/>
          </p:cNvSpPr>
          <p:nvPr>
            <p:ph type="subTitle" idx="9"/>
          </p:nvPr>
        </p:nvSpPr>
        <p:spPr>
          <a:xfrm>
            <a:off x="6118549" y="2086950"/>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7" name="Google Shape;387;p20"/>
          <p:cNvSpPr txBox="1">
            <a:spLocks noGrp="1"/>
          </p:cNvSpPr>
          <p:nvPr>
            <p:ph type="title" idx="13"/>
          </p:nvPr>
        </p:nvSpPr>
        <p:spPr>
          <a:xfrm>
            <a:off x="6118520" y="36631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8" name="Google Shape;388;p20"/>
          <p:cNvSpPr txBox="1">
            <a:spLocks noGrp="1"/>
          </p:cNvSpPr>
          <p:nvPr>
            <p:ph type="subTitle" idx="14"/>
          </p:nvPr>
        </p:nvSpPr>
        <p:spPr>
          <a:xfrm>
            <a:off x="6118549" y="4045975"/>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9" name="Google Shape;389;p20"/>
          <p:cNvSpPr/>
          <p:nvPr/>
        </p:nvSpPr>
        <p:spPr>
          <a:xfrm rot="10800000" flipH="1">
            <a:off x="8413525" y="4523914"/>
            <a:ext cx="577190" cy="474636"/>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rot="10800000" flipH="1">
            <a:off x="221950" y="4508898"/>
            <a:ext cx="398694" cy="367227"/>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rot="10800000" flipH="1">
            <a:off x="8676511"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rot="10800000" flipH="1">
            <a:off x="8039342" y="57321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rot="10800000" flipH="1">
            <a:off x="837291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rot="10800000" flipH="1">
            <a:off x="833523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rot="10800000" flipH="1">
            <a:off x="310348" y="320792"/>
            <a:ext cx="544988" cy="379834"/>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txBox="1">
            <a:spLocks noGrp="1"/>
          </p:cNvSpPr>
          <p:nvPr>
            <p:ph type="title" idx="15"/>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2"/>
        </a:solidFill>
        <a:effectLst/>
      </p:bgPr>
    </p:bg>
    <p:spTree>
      <p:nvGrpSpPr>
        <p:cNvPr id="1" name="Shape 397"/>
        <p:cNvGrpSpPr/>
        <p:nvPr/>
      </p:nvGrpSpPr>
      <p:grpSpPr>
        <a:xfrm>
          <a:off x="0" y="0"/>
          <a:ext cx="0" cy="0"/>
          <a:chOff x="0" y="0"/>
          <a:chExt cx="0" cy="0"/>
        </a:xfrm>
      </p:grpSpPr>
      <p:sp>
        <p:nvSpPr>
          <p:cNvPr id="398" name="Google Shape;398;p21"/>
          <p:cNvSpPr txBox="1">
            <a:spLocks noGrp="1"/>
          </p:cNvSpPr>
          <p:nvPr>
            <p:ph type="title" hasCustomPrompt="1"/>
          </p:nvPr>
        </p:nvSpPr>
        <p:spPr>
          <a:xfrm>
            <a:off x="3479875" y="1387675"/>
            <a:ext cx="48858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9" name="Google Shape;399;p21"/>
          <p:cNvSpPr txBox="1">
            <a:spLocks noGrp="1"/>
          </p:cNvSpPr>
          <p:nvPr>
            <p:ph type="subTitle" idx="1"/>
          </p:nvPr>
        </p:nvSpPr>
        <p:spPr>
          <a:xfrm>
            <a:off x="3479875" y="2093700"/>
            <a:ext cx="48858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0" name="Google Shape;400;p21"/>
          <p:cNvSpPr txBox="1">
            <a:spLocks noGrp="1"/>
          </p:cNvSpPr>
          <p:nvPr>
            <p:ph type="title" idx="2" hasCustomPrompt="1"/>
          </p:nvPr>
        </p:nvSpPr>
        <p:spPr>
          <a:xfrm>
            <a:off x="3479875" y="2843825"/>
            <a:ext cx="48858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01" name="Google Shape;401;p21"/>
          <p:cNvSpPr txBox="1">
            <a:spLocks noGrp="1"/>
          </p:cNvSpPr>
          <p:nvPr>
            <p:ph type="subTitle" idx="3"/>
          </p:nvPr>
        </p:nvSpPr>
        <p:spPr>
          <a:xfrm>
            <a:off x="3479875" y="3549850"/>
            <a:ext cx="48858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2" name="Google Shape;402;p21"/>
          <p:cNvSpPr/>
          <p:nvPr/>
        </p:nvSpPr>
        <p:spPr>
          <a:xfrm>
            <a:off x="-45350" y="2224150"/>
            <a:ext cx="3386225" cy="2939800"/>
          </a:xfrm>
          <a:custGeom>
            <a:avLst/>
            <a:gdLst/>
            <a:ahLst/>
            <a:cxnLst/>
            <a:rect l="l" t="t" r="r" b="b"/>
            <a:pathLst>
              <a:path w="135449" h="117592" extrusionOk="0">
                <a:moveTo>
                  <a:pt x="109317" y="12195"/>
                </a:moveTo>
                <a:lnTo>
                  <a:pt x="135449" y="74040"/>
                </a:lnTo>
                <a:lnTo>
                  <a:pt x="70555" y="116721"/>
                </a:lnTo>
                <a:lnTo>
                  <a:pt x="0" y="117592"/>
                </a:lnTo>
                <a:lnTo>
                  <a:pt x="435" y="37891"/>
                </a:lnTo>
                <a:lnTo>
                  <a:pt x="53134" y="0"/>
                </a:lnTo>
                <a:close/>
              </a:path>
            </a:pathLst>
          </a:custGeom>
          <a:solidFill>
            <a:schemeClr val="lt1"/>
          </a:solidFill>
          <a:ln>
            <a:noFill/>
          </a:ln>
        </p:spPr>
      </p:sp>
      <p:sp>
        <p:nvSpPr>
          <p:cNvPr id="403" name="Google Shape;403;p21"/>
          <p:cNvSpPr/>
          <p:nvPr/>
        </p:nvSpPr>
        <p:spPr>
          <a:xfrm rot="10800000">
            <a:off x="2967823" y="730123"/>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rot="10800000">
            <a:off x="104637" y="159488"/>
            <a:ext cx="478299" cy="440290"/>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rot="10800000">
            <a:off x="1623476" y="35586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rot="10800000">
            <a:off x="568001" y="3831494"/>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rot="10800000">
            <a:off x="551467" y="890597"/>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rot="10800000">
            <a:off x="660946" y="817952"/>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rot="10800000">
            <a:off x="1239769" y="2099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rot="10800000">
            <a:off x="1257339" y="480215"/>
            <a:ext cx="40836" cy="119572"/>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rot="10800000">
            <a:off x="1111912" y="6930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rot="10800000">
            <a:off x="520347" y="12587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rot="10800000">
            <a:off x="280386" y="14816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rot="10800000">
            <a:off x="143353" y="16998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rot="10800000">
            <a:off x="166317" y="19196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rot="10800000">
            <a:off x="235912" y="2093691"/>
            <a:ext cx="111178" cy="13360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rot="10800000">
            <a:off x="212937" y="438967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rot="10230141">
            <a:off x="4419402" y="4633613"/>
            <a:ext cx="1289165" cy="570259"/>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rot="10800000">
            <a:off x="8199075" y="220300"/>
            <a:ext cx="472527" cy="45966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439"/>
        <p:cNvGrpSpPr/>
        <p:nvPr/>
      </p:nvGrpSpPr>
      <p:grpSpPr>
        <a:xfrm>
          <a:off x="0" y="0"/>
          <a:ext cx="0" cy="0"/>
          <a:chOff x="0" y="0"/>
          <a:chExt cx="0" cy="0"/>
        </a:xfrm>
      </p:grpSpPr>
      <p:sp>
        <p:nvSpPr>
          <p:cNvPr id="440" name="Google Shape;440;p23"/>
          <p:cNvSpPr/>
          <p:nvPr/>
        </p:nvSpPr>
        <p:spPr>
          <a:xfrm rot="10800000" flipH="1">
            <a:off x="373338" y="263693"/>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 name="Google Shape;441;p23"/>
          <p:cNvSpPr/>
          <p:nvPr/>
        </p:nvSpPr>
        <p:spPr>
          <a:xfrm rot="10800000">
            <a:off x="3814073" y="4657773"/>
            <a:ext cx="2834672"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rot="10800000">
            <a:off x="8786597" y="2128866"/>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rot="10800000">
            <a:off x="8603381" y="2075857"/>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rot="10800000">
            <a:off x="8400042" y="2009775"/>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rot="10800000">
            <a:off x="8091159" y="1806156"/>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rot="10800000">
            <a:off x="7921671" y="1720089"/>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rot="10800000">
            <a:off x="7910878" y="45063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8" name="Google Shape;448;p23"/>
          <p:cNvSpPr/>
          <p:nvPr/>
        </p:nvSpPr>
        <p:spPr>
          <a:xfrm>
            <a:off x="6925422" y="-140873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49" name="Google Shape;449;p23"/>
          <p:cNvSpPr/>
          <p:nvPr/>
        </p:nvSpPr>
        <p:spPr>
          <a:xfrm>
            <a:off x="-1229762" y="32017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50" name="Google Shape;450;p23"/>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CUSTOM_9">
    <p:spTree>
      <p:nvGrpSpPr>
        <p:cNvPr id="1" name="Shape 475"/>
        <p:cNvGrpSpPr/>
        <p:nvPr/>
      </p:nvGrpSpPr>
      <p:grpSpPr>
        <a:xfrm>
          <a:off x="0" y="0"/>
          <a:ext cx="0" cy="0"/>
          <a:chOff x="0" y="0"/>
          <a:chExt cx="0" cy="0"/>
        </a:xfrm>
      </p:grpSpPr>
      <p:sp>
        <p:nvSpPr>
          <p:cNvPr id="476" name="Google Shape;476;p25"/>
          <p:cNvSpPr/>
          <p:nvPr/>
        </p:nvSpPr>
        <p:spPr>
          <a:xfrm>
            <a:off x="7188122" y="-775910"/>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77" name="Google Shape;477;p25"/>
          <p:cNvSpPr/>
          <p:nvPr/>
        </p:nvSpPr>
        <p:spPr>
          <a:xfrm>
            <a:off x="-1146162" y="81371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78" name="Google Shape;478;p25"/>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79" name="Google Shape;479;p25"/>
          <p:cNvSpPr txBox="1">
            <a:spLocks noGrp="1"/>
          </p:cNvSpPr>
          <p:nvPr>
            <p:ph type="title"/>
          </p:nvPr>
        </p:nvSpPr>
        <p:spPr>
          <a:xfrm>
            <a:off x="720000" y="24989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0" name="Google Shape;480;p25"/>
          <p:cNvSpPr txBox="1">
            <a:spLocks noGrp="1"/>
          </p:cNvSpPr>
          <p:nvPr>
            <p:ph type="subTitle" idx="1"/>
          </p:nvPr>
        </p:nvSpPr>
        <p:spPr>
          <a:xfrm>
            <a:off x="719975" y="3026700"/>
            <a:ext cx="23364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1" name="Google Shape;481;p25"/>
          <p:cNvSpPr txBox="1">
            <a:spLocks noGrp="1"/>
          </p:cNvSpPr>
          <p:nvPr>
            <p:ph type="title" idx="2"/>
          </p:nvPr>
        </p:nvSpPr>
        <p:spPr>
          <a:xfrm>
            <a:off x="3403800" y="24989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2" name="Google Shape;482;p25"/>
          <p:cNvSpPr txBox="1">
            <a:spLocks noGrp="1"/>
          </p:cNvSpPr>
          <p:nvPr>
            <p:ph type="subTitle" idx="3"/>
          </p:nvPr>
        </p:nvSpPr>
        <p:spPr>
          <a:xfrm>
            <a:off x="3403725" y="3026700"/>
            <a:ext cx="23364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3" name="Google Shape;483;p25"/>
          <p:cNvSpPr txBox="1">
            <a:spLocks noGrp="1"/>
          </p:cNvSpPr>
          <p:nvPr>
            <p:ph type="title" idx="4"/>
          </p:nvPr>
        </p:nvSpPr>
        <p:spPr>
          <a:xfrm>
            <a:off x="6087600" y="24989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4" name="Google Shape;484;p25"/>
          <p:cNvSpPr txBox="1">
            <a:spLocks noGrp="1"/>
          </p:cNvSpPr>
          <p:nvPr>
            <p:ph type="subTitle" idx="5"/>
          </p:nvPr>
        </p:nvSpPr>
        <p:spPr>
          <a:xfrm>
            <a:off x="6087600" y="3026700"/>
            <a:ext cx="23364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 name="Google Shape;485;p25"/>
          <p:cNvSpPr/>
          <p:nvPr/>
        </p:nvSpPr>
        <p:spPr>
          <a:xfrm rot="10800000">
            <a:off x="7910878" y="299573"/>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rot="10800000" flipH="1">
            <a:off x="588263" y="8137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
  <p:cSld name="CUSTOM_7">
    <p:spTree>
      <p:nvGrpSpPr>
        <p:cNvPr id="1" name="Shape 488"/>
        <p:cNvGrpSpPr/>
        <p:nvPr/>
      </p:nvGrpSpPr>
      <p:grpSpPr>
        <a:xfrm>
          <a:off x="0" y="0"/>
          <a:ext cx="0" cy="0"/>
          <a:chOff x="0" y="0"/>
          <a:chExt cx="0" cy="0"/>
        </a:xfrm>
      </p:grpSpPr>
      <p:sp>
        <p:nvSpPr>
          <p:cNvPr id="489" name="Google Shape;489;p26"/>
          <p:cNvSpPr/>
          <p:nvPr/>
        </p:nvSpPr>
        <p:spPr>
          <a:xfrm flipH="1">
            <a:off x="-690775" y="-80578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90" name="Google Shape;490;p26"/>
          <p:cNvSpPr/>
          <p:nvPr/>
        </p:nvSpPr>
        <p:spPr>
          <a:xfrm flipH="1">
            <a:off x="6206736" y="4024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91" name="Google Shape;491;p26"/>
          <p:cNvSpPr/>
          <p:nvPr/>
        </p:nvSpPr>
        <p:spPr>
          <a:xfrm rot="-1496038">
            <a:off x="888936" y="3961755"/>
            <a:ext cx="301362" cy="481509"/>
          </a:xfrm>
          <a:custGeom>
            <a:avLst/>
            <a:gdLst/>
            <a:ahLst/>
            <a:cxnLst/>
            <a:rect l="l" t="t" r="r" b="b"/>
            <a:pathLst>
              <a:path w="43103" h="92362" extrusionOk="0">
                <a:moveTo>
                  <a:pt x="5150" y="0"/>
                </a:moveTo>
                <a:lnTo>
                  <a:pt x="5005" y="8"/>
                </a:lnTo>
                <a:lnTo>
                  <a:pt x="4854" y="33"/>
                </a:lnTo>
                <a:lnTo>
                  <a:pt x="4709" y="83"/>
                </a:lnTo>
                <a:lnTo>
                  <a:pt x="4563" y="142"/>
                </a:lnTo>
                <a:lnTo>
                  <a:pt x="4423" y="217"/>
                </a:lnTo>
                <a:lnTo>
                  <a:pt x="4283" y="316"/>
                </a:lnTo>
                <a:lnTo>
                  <a:pt x="4148" y="425"/>
                </a:lnTo>
                <a:lnTo>
                  <a:pt x="4018" y="541"/>
                </a:lnTo>
                <a:lnTo>
                  <a:pt x="3894" y="683"/>
                </a:lnTo>
                <a:lnTo>
                  <a:pt x="3774" y="833"/>
                </a:lnTo>
                <a:lnTo>
                  <a:pt x="3660" y="991"/>
                </a:lnTo>
                <a:lnTo>
                  <a:pt x="3551" y="1166"/>
                </a:lnTo>
                <a:lnTo>
                  <a:pt x="3447" y="1349"/>
                </a:lnTo>
                <a:lnTo>
                  <a:pt x="3354" y="1549"/>
                </a:lnTo>
                <a:lnTo>
                  <a:pt x="3266" y="1757"/>
                </a:lnTo>
                <a:lnTo>
                  <a:pt x="3188" y="1973"/>
                </a:lnTo>
                <a:lnTo>
                  <a:pt x="3115" y="2198"/>
                </a:lnTo>
                <a:lnTo>
                  <a:pt x="3058" y="2439"/>
                </a:lnTo>
                <a:lnTo>
                  <a:pt x="3006" y="2681"/>
                </a:lnTo>
                <a:lnTo>
                  <a:pt x="2964" y="2931"/>
                </a:lnTo>
                <a:lnTo>
                  <a:pt x="2933" y="3189"/>
                </a:lnTo>
                <a:lnTo>
                  <a:pt x="2913" y="3455"/>
                </a:lnTo>
                <a:lnTo>
                  <a:pt x="2663" y="8659"/>
                </a:lnTo>
                <a:lnTo>
                  <a:pt x="2425" y="13862"/>
                </a:lnTo>
                <a:lnTo>
                  <a:pt x="2201" y="19074"/>
                </a:lnTo>
                <a:lnTo>
                  <a:pt x="1988" y="24277"/>
                </a:lnTo>
                <a:lnTo>
                  <a:pt x="1786" y="29489"/>
                </a:lnTo>
                <a:lnTo>
                  <a:pt x="1594" y="34692"/>
                </a:lnTo>
                <a:lnTo>
                  <a:pt x="1417" y="39904"/>
                </a:lnTo>
                <a:lnTo>
                  <a:pt x="1251" y="45115"/>
                </a:lnTo>
                <a:lnTo>
                  <a:pt x="1101" y="50327"/>
                </a:lnTo>
                <a:lnTo>
                  <a:pt x="955" y="55539"/>
                </a:lnTo>
                <a:lnTo>
                  <a:pt x="826" y="60759"/>
                </a:lnTo>
                <a:lnTo>
                  <a:pt x="711" y="65971"/>
                </a:lnTo>
                <a:lnTo>
                  <a:pt x="602" y="71182"/>
                </a:lnTo>
                <a:lnTo>
                  <a:pt x="509" y="76402"/>
                </a:lnTo>
                <a:lnTo>
                  <a:pt x="431" y="81622"/>
                </a:lnTo>
                <a:lnTo>
                  <a:pt x="358" y="86834"/>
                </a:lnTo>
                <a:lnTo>
                  <a:pt x="364" y="86942"/>
                </a:lnTo>
                <a:lnTo>
                  <a:pt x="369" y="87050"/>
                </a:lnTo>
                <a:lnTo>
                  <a:pt x="379" y="87250"/>
                </a:lnTo>
                <a:lnTo>
                  <a:pt x="296" y="87458"/>
                </a:lnTo>
                <a:lnTo>
                  <a:pt x="218" y="87666"/>
                </a:lnTo>
                <a:lnTo>
                  <a:pt x="156" y="87891"/>
                </a:lnTo>
                <a:lnTo>
                  <a:pt x="104" y="88108"/>
                </a:lnTo>
                <a:lnTo>
                  <a:pt x="63" y="88341"/>
                </a:lnTo>
                <a:lnTo>
                  <a:pt x="31" y="88566"/>
                </a:lnTo>
                <a:lnTo>
                  <a:pt x="11" y="88799"/>
                </a:lnTo>
                <a:lnTo>
                  <a:pt x="0" y="89032"/>
                </a:lnTo>
                <a:lnTo>
                  <a:pt x="5" y="89265"/>
                </a:lnTo>
                <a:lnTo>
                  <a:pt x="16" y="89498"/>
                </a:lnTo>
                <a:lnTo>
                  <a:pt x="37" y="89731"/>
                </a:lnTo>
                <a:lnTo>
                  <a:pt x="68" y="89964"/>
                </a:lnTo>
                <a:lnTo>
                  <a:pt x="104" y="90181"/>
                </a:lnTo>
                <a:lnTo>
                  <a:pt x="156" y="90406"/>
                </a:lnTo>
                <a:lnTo>
                  <a:pt x="218" y="90614"/>
                </a:lnTo>
                <a:lnTo>
                  <a:pt x="286" y="90822"/>
                </a:lnTo>
                <a:lnTo>
                  <a:pt x="364" y="91013"/>
                </a:lnTo>
                <a:lnTo>
                  <a:pt x="447" y="91205"/>
                </a:lnTo>
                <a:lnTo>
                  <a:pt x="540" y="91380"/>
                </a:lnTo>
                <a:lnTo>
                  <a:pt x="644" y="91546"/>
                </a:lnTo>
                <a:lnTo>
                  <a:pt x="758" y="91704"/>
                </a:lnTo>
                <a:lnTo>
                  <a:pt x="878" y="91846"/>
                </a:lnTo>
                <a:lnTo>
                  <a:pt x="1002" y="91971"/>
                </a:lnTo>
                <a:lnTo>
                  <a:pt x="1137" y="92079"/>
                </a:lnTo>
                <a:lnTo>
                  <a:pt x="1210" y="92129"/>
                </a:lnTo>
                <a:lnTo>
                  <a:pt x="1282" y="92170"/>
                </a:lnTo>
                <a:lnTo>
                  <a:pt x="1355" y="92212"/>
                </a:lnTo>
                <a:lnTo>
                  <a:pt x="1433" y="92254"/>
                </a:lnTo>
                <a:lnTo>
                  <a:pt x="1511" y="92279"/>
                </a:lnTo>
                <a:lnTo>
                  <a:pt x="1589" y="92312"/>
                </a:lnTo>
                <a:lnTo>
                  <a:pt x="1672" y="92329"/>
                </a:lnTo>
                <a:lnTo>
                  <a:pt x="1755" y="92345"/>
                </a:lnTo>
                <a:lnTo>
                  <a:pt x="1838" y="92362"/>
                </a:lnTo>
                <a:lnTo>
                  <a:pt x="2108" y="92362"/>
                </a:lnTo>
                <a:lnTo>
                  <a:pt x="2196" y="92354"/>
                </a:lnTo>
                <a:lnTo>
                  <a:pt x="2290" y="92337"/>
                </a:lnTo>
                <a:lnTo>
                  <a:pt x="2388" y="92312"/>
                </a:lnTo>
                <a:lnTo>
                  <a:pt x="2482" y="92287"/>
                </a:lnTo>
                <a:lnTo>
                  <a:pt x="3141" y="92071"/>
                </a:lnTo>
                <a:lnTo>
                  <a:pt x="3800" y="91846"/>
                </a:lnTo>
                <a:lnTo>
                  <a:pt x="4460" y="91621"/>
                </a:lnTo>
                <a:lnTo>
                  <a:pt x="5119" y="91380"/>
                </a:lnTo>
                <a:lnTo>
                  <a:pt x="5778" y="91130"/>
                </a:lnTo>
                <a:lnTo>
                  <a:pt x="6432" y="90880"/>
                </a:lnTo>
                <a:lnTo>
                  <a:pt x="7091" y="90622"/>
                </a:lnTo>
                <a:lnTo>
                  <a:pt x="7746" y="90356"/>
                </a:lnTo>
                <a:lnTo>
                  <a:pt x="8400" y="90081"/>
                </a:lnTo>
                <a:lnTo>
                  <a:pt x="9059" y="89806"/>
                </a:lnTo>
                <a:lnTo>
                  <a:pt x="10367" y="89240"/>
                </a:lnTo>
                <a:lnTo>
                  <a:pt x="11675" y="88657"/>
                </a:lnTo>
                <a:lnTo>
                  <a:pt x="12978" y="88066"/>
                </a:lnTo>
                <a:lnTo>
                  <a:pt x="14286" y="87458"/>
                </a:lnTo>
                <a:lnTo>
                  <a:pt x="15589" y="86859"/>
                </a:lnTo>
                <a:lnTo>
                  <a:pt x="18195" y="85643"/>
                </a:lnTo>
                <a:lnTo>
                  <a:pt x="19498" y="85044"/>
                </a:lnTo>
                <a:lnTo>
                  <a:pt x="20801" y="84453"/>
                </a:lnTo>
                <a:lnTo>
                  <a:pt x="22104" y="83878"/>
                </a:lnTo>
                <a:lnTo>
                  <a:pt x="23407" y="83321"/>
                </a:lnTo>
                <a:lnTo>
                  <a:pt x="23968" y="83087"/>
                </a:lnTo>
                <a:lnTo>
                  <a:pt x="24544" y="82863"/>
                </a:lnTo>
                <a:lnTo>
                  <a:pt x="25131" y="82638"/>
                </a:lnTo>
                <a:lnTo>
                  <a:pt x="25723" y="82421"/>
                </a:lnTo>
                <a:lnTo>
                  <a:pt x="26943" y="81989"/>
                </a:lnTo>
                <a:lnTo>
                  <a:pt x="28189" y="81564"/>
                </a:lnTo>
                <a:lnTo>
                  <a:pt x="29455" y="81131"/>
                </a:lnTo>
                <a:lnTo>
                  <a:pt x="30732" y="80690"/>
                </a:lnTo>
                <a:lnTo>
                  <a:pt x="31371" y="80457"/>
                </a:lnTo>
                <a:lnTo>
                  <a:pt x="32015" y="80224"/>
                </a:lnTo>
                <a:lnTo>
                  <a:pt x="32658" y="79982"/>
                </a:lnTo>
                <a:lnTo>
                  <a:pt x="33297" y="79724"/>
                </a:lnTo>
                <a:lnTo>
                  <a:pt x="33935" y="79466"/>
                </a:lnTo>
                <a:lnTo>
                  <a:pt x="34569" y="79191"/>
                </a:lnTo>
                <a:lnTo>
                  <a:pt x="35197" y="78908"/>
                </a:lnTo>
                <a:lnTo>
                  <a:pt x="35820" y="78617"/>
                </a:lnTo>
                <a:lnTo>
                  <a:pt x="36437" y="78309"/>
                </a:lnTo>
                <a:lnTo>
                  <a:pt x="37045" y="77984"/>
                </a:lnTo>
                <a:lnTo>
                  <a:pt x="37346" y="77818"/>
                </a:lnTo>
                <a:lnTo>
                  <a:pt x="37647" y="77643"/>
                </a:lnTo>
                <a:lnTo>
                  <a:pt x="37943" y="77468"/>
                </a:lnTo>
                <a:lnTo>
                  <a:pt x="38239" y="77285"/>
                </a:lnTo>
                <a:lnTo>
                  <a:pt x="38529" y="77102"/>
                </a:lnTo>
                <a:lnTo>
                  <a:pt x="38820" y="76910"/>
                </a:lnTo>
                <a:lnTo>
                  <a:pt x="39106" y="76719"/>
                </a:lnTo>
                <a:lnTo>
                  <a:pt x="39391" y="76519"/>
                </a:lnTo>
                <a:lnTo>
                  <a:pt x="39672" y="76319"/>
                </a:lnTo>
                <a:lnTo>
                  <a:pt x="39947" y="76111"/>
                </a:lnTo>
                <a:lnTo>
                  <a:pt x="40222" y="75894"/>
                </a:lnTo>
                <a:lnTo>
                  <a:pt x="40492" y="75678"/>
                </a:lnTo>
                <a:lnTo>
                  <a:pt x="40762" y="75453"/>
                </a:lnTo>
                <a:lnTo>
                  <a:pt x="41026" y="75220"/>
                </a:lnTo>
                <a:lnTo>
                  <a:pt x="41286" y="74987"/>
                </a:lnTo>
                <a:lnTo>
                  <a:pt x="41540" y="74745"/>
                </a:lnTo>
                <a:lnTo>
                  <a:pt x="41790" y="74496"/>
                </a:lnTo>
                <a:lnTo>
                  <a:pt x="42039" y="74246"/>
                </a:lnTo>
                <a:lnTo>
                  <a:pt x="42283" y="73988"/>
                </a:lnTo>
                <a:lnTo>
                  <a:pt x="42522" y="73721"/>
                </a:lnTo>
                <a:lnTo>
                  <a:pt x="42579" y="73647"/>
                </a:lnTo>
                <a:lnTo>
                  <a:pt x="42631" y="73572"/>
                </a:lnTo>
                <a:lnTo>
                  <a:pt x="42682" y="73488"/>
                </a:lnTo>
                <a:lnTo>
                  <a:pt x="42729" y="73397"/>
                </a:lnTo>
                <a:lnTo>
                  <a:pt x="42771" y="73297"/>
                </a:lnTo>
                <a:lnTo>
                  <a:pt x="42807" y="73197"/>
                </a:lnTo>
                <a:lnTo>
                  <a:pt x="42843" y="73089"/>
                </a:lnTo>
                <a:lnTo>
                  <a:pt x="42875" y="72972"/>
                </a:lnTo>
                <a:lnTo>
                  <a:pt x="42900" y="72864"/>
                </a:lnTo>
                <a:lnTo>
                  <a:pt x="42921" y="72739"/>
                </a:lnTo>
                <a:lnTo>
                  <a:pt x="42942" y="72622"/>
                </a:lnTo>
                <a:lnTo>
                  <a:pt x="42952" y="72506"/>
                </a:lnTo>
                <a:lnTo>
                  <a:pt x="42963" y="72381"/>
                </a:lnTo>
                <a:lnTo>
                  <a:pt x="42963" y="72264"/>
                </a:lnTo>
                <a:lnTo>
                  <a:pt x="42963" y="72148"/>
                </a:lnTo>
                <a:lnTo>
                  <a:pt x="42958" y="72023"/>
                </a:lnTo>
                <a:lnTo>
                  <a:pt x="42989" y="71915"/>
                </a:lnTo>
                <a:lnTo>
                  <a:pt x="43020" y="71798"/>
                </a:lnTo>
                <a:lnTo>
                  <a:pt x="43046" y="71682"/>
                </a:lnTo>
                <a:lnTo>
                  <a:pt x="43061" y="71557"/>
                </a:lnTo>
                <a:lnTo>
                  <a:pt x="43082" y="71440"/>
                </a:lnTo>
                <a:lnTo>
                  <a:pt x="43093" y="71315"/>
                </a:lnTo>
                <a:lnTo>
                  <a:pt x="43103" y="71191"/>
                </a:lnTo>
                <a:lnTo>
                  <a:pt x="43103" y="71066"/>
                </a:lnTo>
                <a:lnTo>
                  <a:pt x="43103" y="70941"/>
                </a:lnTo>
                <a:lnTo>
                  <a:pt x="43098" y="70808"/>
                </a:lnTo>
                <a:lnTo>
                  <a:pt x="43087" y="70683"/>
                </a:lnTo>
                <a:lnTo>
                  <a:pt x="43072" y="70558"/>
                </a:lnTo>
                <a:lnTo>
                  <a:pt x="43051" y="70425"/>
                </a:lnTo>
                <a:lnTo>
                  <a:pt x="43025" y="70300"/>
                </a:lnTo>
                <a:lnTo>
                  <a:pt x="42989" y="70175"/>
                </a:lnTo>
                <a:lnTo>
                  <a:pt x="42952" y="70042"/>
                </a:lnTo>
                <a:lnTo>
                  <a:pt x="42610" y="68993"/>
                </a:lnTo>
                <a:lnTo>
                  <a:pt x="42257" y="67952"/>
                </a:lnTo>
                <a:lnTo>
                  <a:pt x="41899" y="66920"/>
                </a:lnTo>
                <a:lnTo>
                  <a:pt x="41535" y="65879"/>
                </a:lnTo>
                <a:lnTo>
                  <a:pt x="41167" y="64855"/>
                </a:lnTo>
                <a:lnTo>
                  <a:pt x="40788" y="63831"/>
                </a:lnTo>
                <a:lnTo>
                  <a:pt x="40409" y="62807"/>
                </a:lnTo>
                <a:lnTo>
                  <a:pt x="40019" y="61791"/>
                </a:lnTo>
                <a:lnTo>
                  <a:pt x="39625" y="60784"/>
                </a:lnTo>
                <a:lnTo>
                  <a:pt x="39225" y="59776"/>
                </a:lnTo>
                <a:lnTo>
                  <a:pt x="38815" y="58777"/>
                </a:lnTo>
                <a:lnTo>
                  <a:pt x="38405" y="57778"/>
                </a:lnTo>
                <a:lnTo>
                  <a:pt x="37990" y="56788"/>
                </a:lnTo>
                <a:lnTo>
                  <a:pt x="37564" y="55797"/>
                </a:lnTo>
                <a:lnTo>
                  <a:pt x="37138" y="54814"/>
                </a:lnTo>
                <a:lnTo>
                  <a:pt x="36707" y="53832"/>
                </a:lnTo>
                <a:lnTo>
                  <a:pt x="36266" y="52850"/>
                </a:lnTo>
                <a:lnTo>
                  <a:pt x="35825" y="51884"/>
                </a:lnTo>
                <a:lnTo>
                  <a:pt x="35378" y="50910"/>
                </a:lnTo>
                <a:lnTo>
                  <a:pt x="34927" y="49944"/>
                </a:lnTo>
                <a:lnTo>
                  <a:pt x="34470" y="48987"/>
                </a:lnTo>
                <a:lnTo>
                  <a:pt x="34013" y="48029"/>
                </a:lnTo>
                <a:lnTo>
                  <a:pt x="33546" y="47072"/>
                </a:lnTo>
                <a:lnTo>
                  <a:pt x="33079" y="46123"/>
                </a:lnTo>
                <a:lnTo>
                  <a:pt x="32606" y="45174"/>
                </a:lnTo>
                <a:lnTo>
                  <a:pt x="32129" y="44233"/>
                </a:lnTo>
                <a:lnTo>
                  <a:pt x="31651" y="43292"/>
                </a:lnTo>
                <a:lnTo>
                  <a:pt x="31163" y="42351"/>
                </a:lnTo>
                <a:lnTo>
                  <a:pt x="30680" y="41419"/>
                </a:lnTo>
                <a:lnTo>
                  <a:pt x="30187" y="40495"/>
                </a:lnTo>
                <a:lnTo>
                  <a:pt x="29694" y="39562"/>
                </a:lnTo>
                <a:lnTo>
                  <a:pt x="29196" y="38647"/>
                </a:lnTo>
                <a:lnTo>
                  <a:pt x="28697" y="37722"/>
                </a:lnTo>
                <a:lnTo>
                  <a:pt x="28194" y="36807"/>
                </a:lnTo>
                <a:lnTo>
                  <a:pt x="27690" y="35891"/>
                </a:lnTo>
                <a:lnTo>
                  <a:pt x="27181" y="34983"/>
                </a:lnTo>
                <a:lnTo>
                  <a:pt x="26159" y="33168"/>
                </a:lnTo>
                <a:lnTo>
                  <a:pt x="25131" y="31362"/>
                </a:lnTo>
                <a:lnTo>
                  <a:pt x="24093" y="29572"/>
                </a:lnTo>
                <a:lnTo>
                  <a:pt x="23044" y="27790"/>
                </a:lnTo>
                <a:lnTo>
                  <a:pt x="21990" y="26025"/>
                </a:lnTo>
                <a:lnTo>
                  <a:pt x="20936" y="24260"/>
                </a:lnTo>
                <a:lnTo>
                  <a:pt x="19877" y="22512"/>
                </a:lnTo>
                <a:lnTo>
                  <a:pt x="18813" y="20764"/>
                </a:lnTo>
                <a:lnTo>
                  <a:pt x="17749" y="19032"/>
                </a:lnTo>
                <a:lnTo>
                  <a:pt x="16680" y="17300"/>
                </a:lnTo>
                <a:lnTo>
                  <a:pt x="14551" y="13870"/>
                </a:lnTo>
                <a:lnTo>
                  <a:pt x="12428" y="10465"/>
                </a:lnTo>
                <a:lnTo>
                  <a:pt x="12392" y="10349"/>
                </a:lnTo>
                <a:lnTo>
                  <a:pt x="12298" y="10124"/>
                </a:lnTo>
                <a:lnTo>
                  <a:pt x="12205" y="9907"/>
                </a:lnTo>
                <a:lnTo>
                  <a:pt x="12101" y="9716"/>
                </a:lnTo>
                <a:lnTo>
                  <a:pt x="11992" y="9541"/>
                </a:lnTo>
                <a:lnTo>
                  <a:pt x="11883" y="9383"/>
                </a:lnTo>
                <a:lnTo>
                  <a:pt x="11769" y="9241"/>
                </a:lnTo>
                <a:lnTo>
                  <a:pt x="11649" y="9125"/>
                </a:lnTo>
                <a:lnTo>
                  <a:pt x="11525" y="9008"/>
                </a:lnTo>
                <a:lnTo>
                  <a:pt x="10274" y="7002"/>
                </a:lnTo>
                <a:lnTo>
                  <a:pt x="9033" y="5004"/>
                </a:lnTo>
                <a:lnTo>
                  <a:pt x="7808" y="3006"/>
                </a:lnTo>
                <a:lnTo>
                  <a:pt x="6588" y="1016"/>
                </a:lnTo>
                <a:lnTo>
                  <a:pt x="6520" y="916"/>
                </a:lnTo>
                <a:lnTo>
                  <a:pt x="6458" y="816"/>
                </a:lnTo>
                <a:lnTo>
                  <a:pt x="6391" y="724"/>
                </a:lnTo>
                <a:lnTo>
                  <a:pt x="6318" y="641"/>
                </a:lnTo>
                <a:lnTo>
                  <a:pt x="6250" y="558"/>
                </a:lnTo>
                <a:lnTo>
                  <a:pt x="6183" y="483"/>
                </a:lnTo>
                <a:lnTo>
                  <a:pt x="6110" y="416"/>
                </a:lnTo>
                <a:lnTo>
                  <a:pt x="6038" y="350"/>
                </a:lnTo>
                <a:lnTo>
                  <a:pt x="5965" y="292"/>
                </a:lnTo>
                <a:lnTo>
                  <a:pt x="5892" y="242"/>
                </a:lnTo>
                <a:lnTo>
                  <a:pt x="5820" y="192"/>
                </a:lnTo>
                <a:lnTo>
                  <a:pt x="5747" y="150"/>
                </a:lnTo>
                <a:lnTo>
                  <a:pt x="5674" y="117"/>
                </a:lnTo>
                <a:lnTo>
                  <a:pt x="5602" y="83"/>
                </a:lnTo>
                <a:lnTo>
                  <a:pt x="5451" y="33"/>
                </a:lnTo>
                <a:lnTo>
                  <a:pt x="5300" y="8"/>
                </a:lnTo>
                <a:lnTo>
                  <a:pt x="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rot="1301031">
            <a:off x="8158501" y="1629360"/>
            <a:ext cx="242722" cy="974624"/>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606842" y="526587"/>
            <a:ext cx="395337" cy="480876"/>
          </a:xfrm>
          <a:custGeom>
            <a:avLst/>
            <a:gdLst/>
            <a:ahLst/>
            <a:cxnLst/>
            <a:rect l="l" t="t" r="r" b="b"/>
            <a:pathLst>
              <a:path w="41074" h="67021" extrusionOk="0">
                <a:moveTo>
                  <a:pt x="2757" y="3614"/>
                </a:moveTo>
                <a:lnTo>
                  <a:pt x="2840" y="3622"/>
                </a:lnTo>
                <a:lnTo>
                  <a:pt x="2928" y="3647"/>
                </a:lnTo>
                <a:lnTo>
                  <a:pt x="3022" y="3672"/>
                </a:lnTo>
                <a:lnTo>
                  <a:pt x="3125" y="3714"/>
                </a:lnTo>
                <a:lnTo>
                  <a:pt x="3343" y="3814"/>
                </a:lnTo>
                <a:lnTo>
                  <a:pt x="3582" y="3939"/>
                </a:lnTo>
                <a:lnTo>
                  <a:pt x="3837" y="4088"/>
                </a:lnTo>
                <a:lnTo>
                  <a:pt x="4117" y="4263"/>
                </a:lnTo>
                <a:lnTo>
                  <a:pt x="4408" y="4471"/>
                </a:lnTo>
                <a:lnTo>
                  <a:pt x="4714" y="4688"/>
                </a:lnTo>
                <a:lnTo>
                  <a:pt x="5031" y="4929"/>
                </a:lnTo>
                <a:lnTo>
                  <a:pt x="5358" y="5187"/>
                </a:lnTo>
                <a:lnTo>
                  <a:pt x="5700" y="5454"/>
                </a:lnTo>
                <a:lnTo>
                  <a:pt x="6043" y="5737"/>
                </a:lnTo>
                <a:lnTo>
                  <a:pt x="6749" y="6336"/>
                </a:lnTo>
                <a:lnTo>
                  <a:pt x="7460" y="6961"/>
                </a:lnTo>
                <a:lnTo>
                  <a:pt x="8171" y="7593"/>
                </a:lnTo>
                <a:lnTo>
                  <a:pt x="8856" y="8218"/>
                </a:lnTo>
                <a:lnTo>
                  <a:pt x="10118" y="9375"/>
                </a:lnTo>
                <a:lnTo>
                  <a:pt x="11135" y="10316"/>
                </a:lnTo>
                <a:lnTo>
                  <a:pt x="11520" y="10657"/>
                </a:lnTo>
                <a:lnTo>
                  <a:pt x="11800" y="10899"/>
                </a:lnTo>
                <a:lnTo>
                  <a:pt x="12994" y="11873"/>
                </a:lnTo>
                <a:lnTo>
                  <a:pt x="14183" y="12855"/>
                </a:lnTo>
                <a:lnTo>
                  <a:pt x="15377" y="13837"/>
                </a:lnTo>
                <a:lnTo>
                  <a:pt x="16565" y="14828"/>
                </a:lnTo>
                <a:lnTo>
                  <a:pt x="17749" y="15827"/>
                </a:lnTo>
                <a:lnTo>
                  <a:pt x="18933" y="16826"/>
                </a:lnTo>
                <a:lnTo>
                  <a:pt x="20116" y="17842"/>
                </a:lnTo>
                <a:lnTo>
                  <a:pt x="21295" y="18858"/>
                </a:lnTo>
                <a:lnTo>
                  <a:pt x="21866" y="19357"/>
                </a:lnTo>
                <a:lnTo>
                  <a:pt x="22442" y="19857"/>
                </a:lnTo>
                <a:lnTo>
                  <a:pt x="23584" y="20881"/>
                </a:lnTo>
                <a:lnTo>
                  <a:pt x="24731" y="21921"/>
                </a:lnTo>
                <a:lnTo>
                  <a:pt x="25868" y="22970"/>
                </a:lnTo>
                <a:lnTo>
                  <a:pt x="28152" y="25093"/>
                </a:lnTo>
                <a:lnTo>
                  <a:pt x="29294" y="26151"/>
                </a:lnTo>
                <a:lnTo>
                  <a:pt x="30442" y="27208"/>
                </a:lnTo>
                <a:lnTo>
                  <a:pt x="31589" y="28249"/>
                </a:lnTo>
                <a:lnTo>
                  <a:pt x="32741" y="29281"/>
                </a:lnTo>
                <a:lnTo>
                  <a:pt x="33317" y="29789"/>
                </a:lnTo>
                <a:lnTo>
                  <a:pt x="33894" y="30297"/>
                </a:lnTo>
                <a:lnTo>
                  <a:pt x="34475" y="30796"/>
                </a:lnTo>
                <a:lnTo>
                  <a:pt x="35057" y="31287"/>
                </a:lnTo>
                <a:lnTo>
                  <a:pt x="35638" y="31779"/>
                </a:lnTo>
                <a:lnTo>
                  <a:pt x="36225" y="32262"/>
                </a:lnTo>
                <a:lnTo>
                  <a:pt x="36806" y="32728"/>
                </a:lnTo>
                <a:lnTo>
                  <a:pt x="37398" y="33194"/>
                </a:lnTo>
                <a:lnTo>
                  <a:pt x="37984" y="33652"/>
                </a:lnTo>
                <a:lnTo>
                  <a:pt x="38576" y="34101"/>
                </a:lnTo>
                <a:lnTo>
                  <a:pt x="39173" y="34543"/>
                </a:lnTo>
                <a:lnTo>
                  <a:pt x="39765" y="34967"/>
                </a:lnTo>
                <a:lnTo>
                  <a:pt x="39713" y="34967"/>
                </a:lnTo>
                <a:lnTo>
                  <a:pt x="39661" y="34976"/>
                </a:lnTo>
                <a:lnTo>
                  <a:pt x="39614" y="34984"/>
                </a:lnTo>
                <a:lnTo>
                  <a:pt x="39563" y="35001"/>
                </a:lnTo>
                <a:lnTo>
                  <a:pt x="39511" y="35026"/>
                </a:lnTo>
                <a:lnTo>
                  <a:pt x="39459" y="35059"/>
                </a:lnTo>
                <a:lnTo>
                  <a:pt x="39407" y="35101"/>
                </a:lnTo>
                <a:lnTo>
                  <a:pt x="39355" y="35150"/>
                </a:lnTo>
                <a:lnTo>
                  <a:pt x="38696" y="35908"/>
                </a:lnTo>
                <a:lnTo>
                  <a:pt x="38041" y="36666"/>
                </a:lnTo>
                <a:lnTo>
                  <a:pt x="37393" y="37432"/>
                </a:lnTo>
                <a:lnTo>
                  <a:pt x="36744" y="38206"/>
                </a:lnTo>
                <a:lnTo>
                  <a:pt x="36100" y="38988"/>
                </a:lnTo>
                <a:lnTo>
                  <a:pt x="35456" y="39771"/>
                </a:lnTo>
                <a:lnTo>
                  <a:pt x="34818" y="40562"/>
                </a:lnTo>
                <a:lnTo>
                  <a:pt x="34184" y="41353"/>
                </a:lnTo>
                <a:lnTo>
                  <a:pt x="33551" y="42160"/>
                </a:lnTo>
                <a:lnTo>
                  <a:pt x="32923" y="42968"/>
                </a:lnTo>
                <a:lnTo>
                  <a:pt x="32300" y="43776"/>
                </a:lnTo>
                <a:lnTo>
                  <a:pt x="31677" y="44600"/>
                </a:lnTo>
                <a:lnTo>
                  <a:pt x="31054" y="45424"/>
                </a:lnTo>
                <a:lnTo>
                  <a:pt x="30442" y="46257"/>
                </a:lnTo>
                <a:lnTo>
                  <a:pt x="29829" y="47089"/>
                </a:lnTo>
                <a:lnTo>
                  <a:pt x="29216" y="47930"/>
                </a:lnTo>
                <a:lnTo>
                  <a:pt x="28609" y="48779"/>
                </a:lnTo>
                <a:lnTo>
                  <a:pt x="28007" y="49637"/>
                </a:lnTo>
                <a:lnTo>
                  <a:pt x="27405" y="50494"/>
                </a:lnTo>
                <a:lnTo>
                  <a:pt x="26808" y="51360"/>
                </a:lnTo>
                <a:lnTo>
                  <a:pt x="26216" y="52226"/>
                </a:lnTo>
                <a:lnTo>
                  <a:pt x="25624" y="53108"/>
                </a:lnTo>
                <a:lnTo>
                  <a:pt x="25037" y="53991"/>
                </a:lnTo>
                <a:lnTo>
                  <a:pt x="24451" y="54873"/>
                </a:lnTo>
                <a:lnTo>
                  <a:pt x="23864" y="55764"/>
                </a:lnTo>
                <a:lnTo>
                  <a:pt x="23288" y="56663"/>
                </a:lnTo>
                <a:lnTo>
                  <a:pt x="22712" y="57571"/>
                </a:lnTo>
                <a:lnTo>
                  <a:pt x="22136" y="58478"/>
                </a:lnTo>
                <a:lnTo>
                  <a:pt x="21565" y="59394"/>
                </a:lnTo>
                <a:lnTo>
                  <a:pt x="20994" y="60310"/>
                </a:lnTo>
                <a:lnTo>
                  <a:pt x="20433" y="61234"/>
                </a:lnTo>
                <a:lnTo>
                  <a:pt x="19867" y="62166"/>
                </a:lnTo>
                <a:lnTo>
                  <a:pt x="18741" y="58561"/>
                </a:lnTo>
                <a:lnTo>
                  <a:pt x="17619" y="54948"/>
                </a:lnTo>
                <a:lnTo>
                  <a:pt x="16498" y="51335"/>
                </a:lnTo>
                <a:lnTo>
                  <a:pt x="15387" y="47722"/>
                </a:lnTo>
                <a:lnTo>
                  <a:pt x="14286" y="44100"/>
                </a:lnTo>
                <a:lnTo>
                  <a:pt x="13186" y="40470"/>
                </a:lnTo>
                <a:lnTo>
                  <a:pt x="12091" y="36841"/>
                </a:lnTo>
                <a:lnTo>
                  <a:pt x="11006" y="33202"/>
                </a:lnTo>
                <a:lnTo>
                  <a:pt x="9921" y="29564"/>
                </a:lnTo>
                <a:lnTo>
                  <a:pt x="8846" y="25918"/>
                </a:lnTo>
                <a:lnTo>
                  <a:pt x="7777" y="22271"/>
                </a:lnTo>
                <a:lnTo>
                  <a:pt x="6712" y="18616"/>
                </a:lnTo>
                <a:lnTo>
                  <a:pt x="5653" y="14961"/>
                </a:lnTo>
                <a:lnTo>
                  <a:pt x="4600" y="11298"/>
                </a:lnTo>
                <a:lnTo>
                  <a:pt x="3551" y="7635"/>
                </a:lnTo>
                <a:lnTo>
                  <a:pt x="2513" y="3964"/>
                </a:lnTo>
                <a:lnTo>
                  <a:pt x="2575" y="3889"/>
                </a:lnTo>
                <a:lnTo>
                  <a:pt x="2643" y="3805"/>
                </a:lnTo>
                <a:lnTo>
                  <a:pt x="2705" y="3714"/>
                </a:lnTo>
                <a:lnTo>
                  <a:pt x="2757" y="3614"/>
                </a:lnTo>
                <a:close/>
                <a:moveTo>
                  <a:pt x="2466" y="1"/>
                </a:moveTo>
                <a:lnTo>
                  <a:pt x="2300" y="17"/>
                </a:lnTo>
                <a:lnTo>
                  <a:pt x="2217" y="34"/>
                </a:lnTo>
                <a:lnTo>
                  <a:pt x="2134" y="59"/>
                </a:lnTo>
                <a:lnTo>
                  <a:pt x="2051" y="84"/>
                </a:lnTo>
                <a:lnTo>
                  <a:pt x="1968" y="117"/>
                </a:lnTo>
                <a:lnTo>
                  <a:pt x="1885" y="151"/>
                </a:lnTo>
                <a:lnTo>
                  <a:pt x="1802" y="201"/>
                </a:lnTo>
                <a:lnTo>
                  <a:pt x="1719" y="250"/>
                </a:lnTo>
                <a:lnTo>
                  <a:pt x="1635" y="300"/>
                </a:lnTo>
                <a:lnTo>
                  <a:pt x="1552" y="359"/>
                </a:lnTo>
                <a:lnTo>
                  <a:pt x="1475" y="434"/>
                </a:lnTo>
                <a:lnTo>
                  <a:pt x="1391" y="500"/>
                </a:lnTo>
                <a:lnTo>
                  <a:pt x="1314" y="583"/>
                </a:lnTo>
                <a:lnTo>
                  <a:pt x="1231" y="675"/>
                </a:lnTo>
                <a:lnTo>
                  <a:pt x="1153" y="783"/>
                </a:lnTo>
                <a:lnTo>
                  <a:pt x="1085" y="892"/>
                </a:lnTo>
                <a:lnTo>
                  <a:pt x="1023" y="1016"/>
                </a:lnTo>
                <a:lnTo>
                  <a:pt x="966" y="1141"/>
                </a:lnTo>
                <a:lnTo>
                  <a:pt x="919" y="1274"/>
                </a:lnTo>
                <a:lnTo>
                  <a:pt x="878" y="1416"/>
                </a:lnTo>
                <a:lnTo>
                  <a:pt x="841" y="1558"/>
                </a:lnTo>
                <a:lnTo>
                  <a:pt x="732" y="1632"/>
                </a:lnTo>
                <a:lnTo>
                  <a:pt x="628" y="1724"/>
                </a:lnTo>
                <a:lnTo>
                  <a:pt x="525" y="1832"/>
                </a:lnTo>
                <a:lnTo>
                  <a:pt x="431" y="1949"/>
                </a:lnTo>
                <a:lnTo>
                  <a:pt x="343" y="2082"/>
                </a:lnTo>
                <a:lnTo>
                  <a:pt x="265" y="2232"/>
                </a:lnTo>
                <a:lnTo>
                  <a:pt x="192" y="2390"/>
                </a:lnTo>
                <a:lnTo>
                  <a:pt x="130" y="2565"/>
                </a:lnTo>
                <a:lnTo>
                  <a:pt x="104" y="2656"/>
                </a:lnTo>
                <a:lnTo>
                  <a:pt x="78" y="2748"/>
                </a:lnTo>
                <a:lnTo>
                  <a:pt x="57" y="2840"/>
                </a:lnTo>
                <a:lnTo>
                  <a:pt x="42" y="2940"/>
                </a:lnTo>
                <a:lnTo>
                  <a:pt x="26" y="3031"/>
                </a:lnTo>
                <a:lnTo>
                  <a:pt x="11" y="3131"/>
                </a:lnTo>
                <a:lnTo>
                  <a:pt x="5" y="3231"/>
                </a:lnTo>
                <a:lnTo>
                  <a:pt x="0" y="3339"/>
                </a:lnTo>
                <a:lnTo>
                  <a:pt x="0" y="3439"/>
                </a:lnTo>
                <a:lnTo>
                  <a:pt x="5" y="3547"/>
                </a:lnTo>
                <a:lnTo>
                  <a:pt x="11" y="3656"/>
                </a:lnTo>
                <a:lnTo>
                  <a:pt x="21" y="3764"/>
                </a:lnTo>
                <a:lnTo>
                  <a:pt x="37" y="3872"/>
                </a:lnTo>
                <a:lnTo>
                  <a:pt x="57" y="3980"/>
                </a:lnTo>
                <a:lnTo>
                  <a:pt x="83" y="4097"/>
                </a:lnTo>
                <a:lnTo>
                  <a:pt x="109" y="4205"/>
                </a:lnTo>
                <a:lnTo>
                  <a:pt x="1220" y="8118"/>
                </a:lnTo>
                <a:lnTo>
                  <a:pt x="2331" y="12023"/>
                </a:lnTo>
                <a:lnTo>
                  <a:pt x="3452" y="15919"/>
                </a:lnTo>
                <a:lnTo>
                  <a:pt x="4579" y="19815"/>
                </a:lnTo>
                <a:lnTo>
                  <a:pt x="5711" y="23703"/>
                </a:lnTo>
                <a:lnTo>
                  <a:pt x="6847" y="27583"/>
                </a:lnTo>
                <a:lnTo>
                  <a:pt x="7995" y="31462"/>
                </a:lnTo>
                <a:lnTo>
                  <a:pt x="9147" y="35334"/>
                </a:lnTo>
                <a:lnTo>
                  <a:pt x="10305" y="39205"/>
                </a:lnTo>
                <a:lnTo>
                  <a:pt x="11473" y="43068"/>
                </a:lnTo>
                <a:lnTo>
                  <a:pt x="12646" y="46923"/>
                </a:lnTo>
                <a:lnTo>
                  <a:pt x="13824" y="50777"/>
                </a:lnTo>
                <a:lnTo>
                  <a:pt x="15008" y="54624"/>
                </a:lnTo>
                <a:lnTo>
                  <a:pt x="16202" y="58470"/>
                </a:lnTo>
                <a:lnTo>
                  <a:pt x="17401" y="62308"/>
                </a:lnTo>
                <a:lnTo>
                  <a:pt x="18606" y="66146"/>
                </a:lnTo>
                <a:lnTo>
                  <a:pt x="18637" y="66237"/>
                </a:lnTo>
                <a:lnTo>
                  <a:pt x="18673" y="66321"/>
                </a:lnTo>
                <a:lnTo>
                  <a:pt x="18715" y="66404"/>
                </a:lnTo>
                <a:lnTo>
                  <a:pt x="18756" y="66487"/>
                </a:lnTo>
                <a:lnTo>
                  <a:pt x="18803" y="66554"/>
                </a:lnTo>
                <a:lnTo>
                  <a:pt x="18850" y="66620"/>
                </a:lnTo>
                <a:lnTo>
                  <a:pt x="18896" y="66687"/>
                </a:lnTo>
                <a:lnTo>
                  <a:pt x="18948" y="66745"/>
                </a:lnTo>
                <a:lnTo>
                  <a:pt x="19005" y="66795"/>
                </a:lnTo>
                <a:lnTo>
                  <a:pt x="19062" y="66837"/>
                </a:lnTo>
                <a:lnTo>
                  <a:pt x="19119" y="66879"/>
                </a:lnTo>
                <a:lnTo>
                  <a:pt x="19182" y="66920"/>
                </a:lnTo>
                <a:lnTo>
                  <a:pt x="19239" y="66945"/>
                </a:lnTo>
                <a:lnTo>
                  <a:pt x="19301" y="66970"/>
                </a:lnTo>
                <a:lnTo>
                  <a:pt x="19363" y="66995"/>
                </a:lnTo>
                <a:lnTo>
                  <a:pt x="19431" y="67012"/>
                </a:lnTo>
                <a:lnTo>
                  <a:pt x="19493" y="67020"/>
                </a:lnTo>
                <a:lnTo>
                  <a:pt x="19623" y="67020"/>
                </a:lnTo>
                <a:lnTo>
                  <a:pt x="19685" y="67012"/>
                </a:lnTo>
                <a:lnTo>
                  <a:pt x="19748" y="67003"/>
                </a:lnTo>
                <a:lnTo>
                  <a:pt x="19810" y="66987"/>
                </a:lnTo>
                <a:lnTo>
                  <a:pt x="19872" y="66962"/>
                </a:lnTo>
                <a:lnTo>
                  <a:pt x="19935" y="66928"/>
                </a:lnTo>
                <a:lnTo>
                  <a:pt x="19997" y="66895"/>
                </a:lnTo>
                <a:lnTo>
                  <a:pt x="20054" y="66862"/>
                </a:lnTo>
                <a:lnTo>
                  <a:pt x="20111" y="66812"/>
                </a:lnTo>
                <a:lnTo>
                  <a:pt x="20168" y="66762"/>
                </a:lnTo>
                <a:lnTo>
                  <a:pt x="20220" y="66704"/>
                </a:lnTo>
                <a:lnTo>
                  <a:pt x="20272" y="66645"/>
                </a:lnTo>
                <a:lnTo>
                  <a:pt x="20319" y="66579"/>
                </a:lnTo>
                <a:lnTo>
                  <a:pt x="20365" y="66504"/>
                </a:lnTo>
                <a:lnTo>
                  <a:pt x="20947" y="65521"/>
                </a:lnTo>
                <a:lnTo>
                  <a:pt x="21533" y="64539"/>
                </a:lnTo>
                <a:lnTo>
                  <a:pt x="22125" y="63565"/>
                </a:lnTo>
                <a:lnTo>
                  <a:pt x="22717" y="62591"/>
                </a:lnTo>
                <a:lnTo>
                  <a:pt x="23314" y="61625"/>
                </a:lnTo>
                <a:lnTo>
                  <a:pt x="23911" y="60659"/>
                </a:lnTo>
                <a:lnTo>
                  <a:pt x="24508" y="59702"/>
                </a:lnTo>
                <a:lnTo>
                  <a:pt x="25115" y="58753"/>
                </a:lnTo>
                <a:lnTo>
                  <a:pt x="25718" y="57804"/>
                </a:lnTo>
                <a:lnTo>
                  <a:pt x="26325" y="56855"/>
                </a:lnTo>
                <a:lnTo>
                  <a:pt x="26937" y="55914"/>
                </a:lnTo>
                <a:lnTo>
                  <a:pt x="27550" y="54982"/>
                </a:lnTo>
                <a:lnTo>
                  <a:pt x="28168" y="54049"/>
                </a:lnTo>
                <a:lnTo>
                  <a:pt x="28786" y="53125"/>
                </a:lnTo>
                <a:lnTo>
                  <a:pt x="29408" y="52209"/>
                </a:lnTo>
                <a:lnTo>
                  <a:pt x="30031" y="51285"/>
                </a:lnTo>
                <a:lnTo>
                  <a:pt x="30660" y="50378"/>
                </a:lnTo>
                <a:lnTo>
                  <a:pt x="31288" y="49470"/>
                </a:lnTo>
                <a:lnTo>
                  <a:pt x="31916" y="48563"/>
                </a:lnTo>
                <a:lnTo>
                  <a:pt x="32549" y="47664"/>
                </a:lnTo>
                <a:lnTo>
                  <a:pt x="33188" y="46773"/>
                </a:lnTo>
                <a:lnTo>
                  <a:pt x="33826" y="45882"/>
                </a:lnTo>
                <a:lnTo>
                  <a:pt x="34465" y="44991"/>
                </a:lnTo>
                <a:lnTo>
                  <a:pt x="35108" y="44109"/>
                </a:lnTo>
                <a:lnTo>
                  <a:pt x="35752" y="43226"/>
                </a:lnTo>
                <a:lnTo>
                  <a:pt x="36401" y="42352"/>
                </a:lnTo>
                <a:lnTo>
                  <a:pt x="37050" y="41486"/>
                </a:lnTo>
                <a:lnTo>
                  <a:pt x="37704" y="40620"/>
                </a:lnTo>
                <a:lnTo>
                  <a:pt x="38358" y="39754"/>
                </a:lnTo>
                <a:lnTo>
                  <a:pt x="39017" y="38897"/>
                </a:lnTo>
                <a:lnTo>
                  <a:pt x="39677" y="38039"/>
                </a:lnTo>
                <a:lnTo>
                  <a:pt x="40336" y="37190"/>
                </a:lnTo>
                <a:lnTo>
                  <a:pt x="40372" y="37140"/>
                </a:lnTo>
                <a:lnTo>
                  <a:pt x="40409" y="37082"/>
                </a:lnTo>
                <a:lnTo>
                  <a:pt x="40440" y="37032"/>
                </a:lnTo>
                <a:lnTo>
                  <a:pt x="40466" y="36974"/>
                </a:lnTo>
                <a:lnTo>
                  <a:pt x="40512" y="36857"/>
                </a:lnTo>
                <a:lnTo>
                  <a:pt x="40549" y="36732"/>
                </a:lnTo>
                <a:lnTo>
                  <a:pt x="40575" y="36607"/>
                </a:lnTo>
                <a:lnTo>
                  <a:pt x="40585" y="36474"/>
                </a:lnTo>
                <a:lnTo>
                  <a:pt x="40590" y="36341"/>
                </a:lnTo>
                <a:lnTo>
                  <a:pt x="40580" y="36216"/>
                </a:lnTo>
                <a:lnTo>
                  <a:pt x="40564" y="36083"/>
                </a:lnTo>
                <a:lnTo>
                  <a:pt x="40538" y="35958"/>
                </a:lnTo>
                <a:lnTo>
                  <a:pt x="40507" y="35833"/>
                </a:lnTo>
                <a:lnTo>
                  <a:pt x="40466" y="35708"/>
                </a:lnTo>
                <a:lnTo>
                  <a:pt x="40419" y="35592"/>
                </a:lnTo>
                <a:lnTo>
                  <a:pt x="40367" y="35483"/>
                </a:lnTo>
                <a:lnTo>
                  <a:pt x="40310" y="35375"/>
                </a:lnTo>
                <a:lnTo>
                  <a:pt x="40248" y="35284"/>
                </a:lnTo>
                <a:lnTo>
                  <a:pt x="40300" y="35300"/>
                </a:lnTo>
                <a:lnTo>
                  <a:pt x="40352" y="35309"/>
                </a:lnTo>
                <a:lnTo>
                  <a:pt x="40403" y="35309"/>
                </a:lnTo>
                <a:lnTo>
                  <a:pt x="40450" y="35300"/>
                </a:lnTo>
                <a:lnTo>
                  <a:pt x="40502" y="35292"/>
                </a:lnTo>
                <a:lnTo>
                  <a:pt x="40554" y="35267"/>
                </a:lnTo>
                <a:lnTo>
                  <a:pt x="40601" y="35250"/>
                </a:lnTo>
                <a:lnTo>
                  <a:pt x="40647" y="35217"/>
                </a:lnTo>
                <a:lnTo>
                  <a:pt x="40694" y="35184"/>
                </a:lnTo>
                <a:lnTo>
                  <a:pt x="40741" y="35150"/>
                </a:lnTo>
                <a:lnTo>
                  <a:pt x="40782" y="35109"/>
                </a:lnTo>
                <a:lnTo>
                  <a:pt x="40824" y="35059"/>
                </a:lnTo>
                <a:lnTo>
                  <a:pt x="40866" y="35009"/>
                </a:lnTo>
                <a:lnTo>
                  <a:pt x="40897" y="34959"/>
                </a:lnTo>
                <a:lnTo>
                  <a:pt x="40933" y="34901"/>
                </a:lnTo>
                <a:lnTo>
                  <a:pt x="40964" y="34842"/>
                </a:lnTo>
                <a:lnTo>
                  <a:pt x="40990" y="34776"/>
                </a:lnTo>
                <a:lnTo>
                  <a:pt x="41016" y="34709"/>
                </a:lnTo>
                <a:lnTo>
                  <a:pt x="41032" y="34643"/>
                </a:lnTo>
                <a:lnTo>
                  <a:pt x="41052" y="34576"/>
                </a:lnTo>
                <a:lnTo>
                  <a:pt x="41063" y="34509"/>
                </a:lnTo>
                <a:lnTo>
                  <a:pt x="41068" y="34434"/>
                </a:lnTo>
                <a:lnTo>
                  <a:pt x="41073" y="34368"/>
                </a:lnTo>
                <a:lnTo>
                  <a:pt x="41073" y="34293"/>
                </a:lnTo>
                <a:lnTo>
                  <a:pt x="41068" y="34218"/>
                </a:lnTo>
                <a:lnTo>
                  <a:pt x="41052" y="34143"/>
                </a:lnTo>
                <a:lnTo>
                  <a:pt x="41037" y="34076"/>
                </a:lnTo>
                <a:lnTo>
                  <a:pt x="41016" y="34002"/>
                </a:lnTo>
                <a:lnTo>
                  <a:pt x="40985" y="33935"/>
                </a:lnTo>
                <a:lnTo>
                  <a:pt x="40954" y="33860"/>
                </a:lnTo>
                <a:lnTo>
                  <a:pt x="40912" y="33793"/>
                </a:lnTo>
                <a:lnTo>
                  <a:pt x="40866" y="33727"/>
                </a:lnTo>
                <a:lnTo>
                  <a:pt x="40232" y="32928"/>
                </a:lnTo>
                <a:lnTo>
                  <a:pt x="39599" y="32137"/>
                </a:lnTo>
                <a:lnTo>
                  <a:pt x="38950" y="31354"/>
                </a:lnTo>
                <a:lnTo>
                  <a:pt x="38296" y="30588"/>
                </a:lnTo>
                <a:lnTo>
                  <a:pt x="37637" y="29839"/>
                </a:lnTo>
                <a:lnTo>
                  <a:pt x="36967" y="29098"/>
                </a:lnTo>
                <a:lnTo>
                  <a:pt x="36297" y="28365"/>
                </a:lnTo>
                <a:lnTo>
                  <a:pt x="35617" y="27649"/>
                </a:lnTo>
                <a:lnTo>
                  <a:pt x="34932" y="26933"/>
                </a:lnTo>
                <a:lnTo>
                  <a:pt x="34242" y="26234"/>
                </a:lnTo>
                <a:lnTo>
                  <a:pt x="33546" y="25543"/>
                </a:lnTo>
                <a:lnTo>
                  <a:pt x="32845" y="24860"/>
                </a:lnTo>
                <a:lnTo>
                  <a:pt x="32139" y="24194"/>
                </a:lnTo>
                <a:lnTo>
                  <a:pt x="31433" y="23528"/>
                </a:lnTo>
                <a:lnTo>
                  <a:pt x="30722" y="22871"/>
                </a:lnTo>
                <a:lnTo>
                  <a:pt x="30005" y="22213"/>
                </a:lnTo>
                <a:lnTo>
                  <a:pt x="29289" y="21572"/>
                </a:lnTo>
                <a:lnTo>
                  <a:pt x="28573" y="20931"/>
                </a:lnTo>
                <a:lnTo>
                  <a:pt x="27851" y="20298"/>
                </a:lnTo>
                <a:lnTo>
                  <a:pt x="27130" y="19674"/>
                </a:lnTo>
                <a:lnTo>
                  <a:pt x="25681" y="18433"/>
                </a:lnTo>
                <a:lnTo>
                  <a:pt x="24233" y="17209"/>
                </a:lnTo>
                <a:lnTo>
                  <a:pt x="22784" y="15994"/>
                </a:lnTo>
                <a:lnTo>
                  <a:pt x="21341" y="14795"/>
                </a:lnTo>
                <a:lnTo>
                  <a:pt x="19909" y="13596"/>
                </a:lnTo>
                <a:lnTo>
                  <a:pt x="18481" y="12397"/>
                </a:lnTo>
                <a:lnTo>
                  <a:pt x="17001" y="11148"/>
                </a:lnTo>
                <a:lnTo>
                  <a:pt x="15512" y="9916"/>
                </a:lnTo>
                <a:lnTo>
                  <a:pt x="14027" y="8684"/>
                </a:lnTo>
                <a:lnTo>
                  <a:pt x="12532" y="7469"/>
                </a:lnTo>
                <a:lnTo>
                  <a:pt x="11037" y="6261"/>
                </a:lnTo>
                <a:lnTo>
                  <a:pt x="9542" y="5063"/>
                </a:lnTo>
                <a:lnTo>
                  <a:pt x="8041" y="3880"/>
                </a:lnTo>
                <a:lnTo>
                  <a:pt x="6536" y="2698"/>
                </a:lnTo>
                <a:lnTo>
                  <a:pt x="6391" y="2582"/>
                </a:lnTo>
                <a:lnTo>
                  <a:pt x="6240" y="2457"/>
                </a:lnTo>
                <a:lnTo>
                  <a:pt x="5939" y="2190"/>
                </a:lnTo>
                <a:lnTo>
                  <a:pt x="5311" y="1616"/>
                </a:lnTo>
                <a:lnTo>
                  <a:pt x="4989" y="1324"/>
                </a:lnTo>
                <a:lnTo>
                  <a:pt x="4657" y="1033"/>
                </a:lnTo>
                <a:lnTo>
                  <a:pt x="4491" y="900"/>
                </a:lnTo>
                <a:lnTo>
                  <a:pt x="4325" y="767"/>
                </a:lnTo>
                <a:lnTo>
                  <a:pt x="4158" y="642"/>
                </a:lnTo>
                <a:lnTo>
                  <a:pt x="3992" y="525"/>
                </a:lnTo>
                <a:lnTo>
                  <a:pt x="3821" y="417"/>
                </a:lnTo>
                <a:lnTo>
                  <a:pt x="3650" y="325"/>
                </a:lnTo>
                <a:lnTo>
                  <a:pt x="3484" y="234"/>
                </a:lnTo>
                <a:lnTo>
                  <a:pt x="3312" y="159"/>
                </a:lnTo>
                <a:lnTo>
                  <a:pt x="3141" y="101"/>
                </a:lnTo>
                <a:lnTo>
                  <a:pt x="2975" y="51"/>
                </a:lnTo>
                <a:lnTo>
                  <a:pt x="2803" y="17"/>
                </a:lnTo>
                <a:lnTo>
                  <a:pt x="26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555563" y="3209893"/>
            <a:ext cx="328884" cy="357433"/>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8649971" y="3909343"/>
            <a:ext cx="190948" cy="186505"/>
          </a:xfrm>
          <a:custGeom>
            <a:avLst/>
            <a:gdLst/>
            <a:ahLst/>
            <a:cxnLst/>
            <a:rect l="l" t="t" r="r" b="b"/>
            <a:pathLst>
              <a:path w="13187" h="17277" extrusionOk="0">
                <a:moveTo>
                  <a:pt x="6806" y="1"/>
                </a:moveTo>
                <a:lnTo>
                  <a:pt x="6744" y="9"/>
                </a:lnTo>
                <a:lnTo>
                  <a:pt x="6687" y="26"/>
                </a:lnTo>
                <a:lnTo>
                  <a:pt x="6624" y="43"/>
                </a:lnTo>
                <a:lnTo>
                  <a:pt x="6567" y="68"/>
                </a:lnTo>
                <a:lnTo>
                  <a:pt x="6510" y="109"/>
                </a:lnTo>
                <a:lnTo>
                  <a:pt x="6453" y="151"/>
                </a:lnTo>
                <a:lnTo>
                  <a:pt x="6396" y="201"/>
                </a:lnTo>
                <a:lnTo>
                  <a:pt x="6344" y="251"/>
                </a:lnTo>
                <a:lnTo>
                  <a:pt x="6297" y="317"/>
                </a:lnTo>
                <a:lnTo>
                  <a:pt x="6251" y="384"/>
                </a:lnTo>
                <a:lnTo>
                  <a:pt x="6209" y="451"/>
                </a:lnTo>
                <a:lnTo>
                  <a:pt x="6167" y="534"/>
                </a:lnTo>
                <a:lnTo>
                  <a:pt x="6131" y="617"/>
                </a:lnTo>
                <a:lnTo>
                  <a:pt x="6100" y="709"/>
                </a:lnTo>
                <a:lnTo>
                  <a:pt x="6074" y="800"/>
                </a:lnTo>
                <a:lnTo>
                  <a:pt x="6058" y="900"/>
                </a:lnTo>
                <a:lnTo>
                  <a:pt x="6043" y="1008"/>
                </a:lnTo>
                <a:lnTo>
                  <a:pt x="6033" y="1117"/>
                </a:lnTo>
                <a:lnTo>
                  <a:pt x="6012" y="1799"/>
                </a:lnTo>
                <a:lnTo>
                  <a:pt x="5996" y="2482"/>
                </a:lnTo>
                <a:lnTo>
                  <a:pt x="5991" y="3173"/>
                </a:lnTo>
                <a:lnTo>
                  <a:pt x="5991" y="3856"/>
                </a:lnTo>
                <a:lnTo>
                  <a:pt x="6001" y="4547"/>
                </a:lnTo>
                <a:lnTo>
                  <a:pt x="6012" y="5238"/>
                </a:lnTo>
                <a:lnTo>
                  <a:pt x="6043" y="6611"/>
                </a:lnTo>
                <a:lnTo>
                  <a:pt x="6043" y="6611"/>
                </a:lnTo>
                <a:lnTo>
                  <a:pt x="4750" y="6578"/>
                </a:lnTo>
                <a:lnTo>
                  <a:pt x="4107" y="6570"/>
                </a:lnTo>
                <a:lnTo>
                  <a:pt x="3463" y="6561"/>
                </a:lnTo>
                <a:lnTo>
                  <a:pt x="2819" y="6570"/>
                </a:lnTo>
                <a:lnTo>
                  <a:pt x="2175" y="6578"/>
                </a:lnTo>
                <a:lnTo>
                  <a:pt x="1532" y="6595"/>
                </a:lnTo>
                <a:lnTo>
                  <a:pt x="893" y="6620"/>
                </a:lnTo>
                <a:lnTo>
                  <a:pt x="784" y="6636"/>
                </a:lnTo>
                <a:lnTo>
                  <a:pt x="680" y="6661"/>
                </a:lnTo>
                <a:lnTo>
                  <a:pt x="587" y="6703"/>
                </a:lnTo>
                <a:lnTo>
                  <a:pt x="499" y="6761"/>
                </a:lnTo>
                <a:lnTo>
                  <a:pt x="421" y="6828"/>
                </a:lnTo>
                <a:lnTo>
                  <a:pt x="348" y="6911"/>
                </a:lnTo>
                <a:lnTo>
                  <a:pt x="281" y="7003"/>
                </a:lnTo>
                <a:lnTo>
                  <a:pt x="224" y="7102"/>
                </a:lnTo>
                <a:lnTo>
                  <a:pt x="172" y="7211"/>
                </a:lnTo>
                <a:lnTo>
                  <a:pt x="125" y="7319"/>
                </a:lnTo>
                <a:lnTo>
                  <a:pt x="83" y="7444"/>
                </a:lnTo>
                <a:lnTo>
                  <a:pt x="52" y="7569"/>
                </a:lnTo>
                <a:lnTo>
                  <a:pt x="31" y="7702"/>
                </a:lnTo>
                <a:lnTo>
                  <a:pt x="11" y="7835"/>
                </a:lnTo>
                <a:lnTo>
                  <a:pt x="0" y="7968"/>
                </a:lnTo>
                <a:lnTo>
                  <a:pt x="0" y="8102"/>
                </a:lnTo>
                <a:lnTo>
                  <a:pt x="0" y="8235"/>
                </a:lnTo>
                <a:lnTo>
                  <a:pt x="11" y="8376"/>
                </a:lnTo>
                <a:lnTo>
                  <a:pt x="31" y="8509"/>
                </a:lnTo>
                <a:lnTo>
                  <a:pt x="52" y="8634"/>
                </a:lnTo>
                <a:lnTo>
                  <a:pt x="89" y="8759"/>
                </a:lnTo>
                <a:lnTo>
                  <a:pt x="125" y="8884"/>
                </a:lnTo>
                <a:lnTo>
                  <a:pt x="172" y="9001"/>
                </a:lnTo>
                <a:lnTo>
                  <a:pt x="224" y="9109"/>
                </a:lnTo>
                <a:lnTo>
                  <a:pt x="281" y="9209"/>
                </a:lnTo>
                <a:lnTo>
                  <a:pt x="348" y="9292"/>
                </a:lnTo>
                <a:lnTo>
                  <a:pt x="421" y="9375"/>
                </a:lnTo>
                <a:lnTo>
                  <a:pt x="499" y="9442"/>
                </a:lnTo>
                <a:lnTo>
                  <a:pt x="587" y="9500"/>
                </a:lnTo>
                <a:lnTo>
                  <a:pt x="680" y="9542"/>
                </a:lnTo>
                <a:lnTo>
                  <a:pt x="784" y="9575"/>
                </a:lnTo>
                <a:lnTo>
                  <a:pt x="893" y="9583"/>
                </a:lnTo>
                <a:lnTo>
                  <a:pt x="1542" y="9608"/>
                </a:lnTo>
                <a:lnTo>
                  <a:pt x="2191" y="9625"/>
                </a:lnTo>
                <a:lnTo>
                  <a:pt x="2840" y="9642"/>
                </a:lnTo>
                <a:lnTo>
                  <a:pt x="4148" y="9642"/>
                </a:lnTo>
                <a:lnTo>
                  <a:pt x="4802" y="9625"/>
                </a:lnTo>
                <a:lnTo>
                  <a:pt x="6110" y="9592"/>
                </a:lnTo>
                <a:lnTo>
                  <a:pt x="6116" y="10424"/>
                </a:lnTo>
                <a:lnTo>
                  <a:pt x="6116" y="11265"/>
                </a:lnTo>
                <a:lnTo>
                  <a:pt x="6121" y="12106"/>
                </a:lnTo>
                <a:lnTo>
                  <a:pt x="6126" y="12531"/>
                </a:lnTo>
                <a:lnTo>
                  <a:pt x="6136" y="12947"/>
                </a:lnTo>
                <a:lnTo>
                  <a:pt x="6147" y="13372"/>
                </a:lnTo>
                <a:lnTo>
                  <a:pt x="6162" y="13788"/>
                </a:lnTo>
                <a:lnTo>
                  <a:pt x="6183" y="14204"/>
                </a:lnTo>
                <a:lnTo>
                  <a:pt x="6214" y="14620"/>
                </a:lnTo>
                <a:lnTo>
                  <a:pt x="6245" y="15028"/>
                </a:lnTo>
                <a:lnTo>
                  <a:pt x="6292" y="15436"/>
                </a:lnTo>
                <a:lnTo>
                  <a:pt x="6339" y="15836"/>
                </a:lnTo>
                <a:lnTo>
                  <a:pt x="6401" y="16244"/>
                </a:lnTo>
                <a:lnTo>
                  <a:pt x="6422" y="16360"/>
                </a:lnTo>
                <a:lnTo>
                  <a:pt x="6453" y="16469"/>
                </a:lnTo>
                <a:lnTo>
                  <a:pt x="6489" y="16577"/>
                </a:lnTo>
                <a:lnTo>
                  <a:pt x="6531" y="16668"/>
                </a:lnTo>
                <a:lnTo>
                  <a:pt x="6578" y="16760"/>
                </a:lnTo>
                <a:lnTo>
                  <a:pt x="6630" y="16843"/>
                </a:lnTo>
                <a:lnTo>
                  <a:pt x="6681" y="16926"/>
                </a:lnTo>
                <a:lnTo>
                  <a:pt x="6744" y="16993"/>
                </a:lnTo>
                <a:lnTo>
                  <a:pt x="6806" y="17051"/>
                </a:lnTo>
                <a:lnTo>
                  <a:pt x="6873" y="17110"/>
                </a:lnTo>
                <a:lnTo>
                  <a:pt x="6941" y="17160"/>
                </a:lnTo>
                <a:lnTo>
                  <a:pt x="7014" y="17193"/>
                </a:lnTo>
                <a:lnTo>
                  <a:pt x="7081" y="17226"/>
                </a:lnTo>
                <a:lnTo>
                  <a:pt x="7159" y="17251"/>
                </a:lnTo>
                <a:lnTo>
                  <a:pt x="7232" y="17268"/>
                </a:lnTo>
                <a:lnTo>
                  <a:pt x="7304" y="17276"/>
                </a:lnTo>
                <a:lnTo>
                  <a:pt x="7377" y="17276"/>
                </a:lnTo>
                <a:lnTo>
                  <a:pt x="7450" y="17268"/>
                </a:lnTo>
                <a:lnTo>
                  <a:pt x="7522" y="17251"/>
                </a:lnTo>
                <a:lnTo>
                  <a:pt x="7595" y="17226"/>
                </a:lnTo>
                <a:lnTo>
                  <a:pt x="7663" y="17193"/>
                </a:lnTo>
                <a:lnTo>
                  <a:pt x="7730" y="17151"/>
                </a:lnTo>
                <a:lnTo>
                  <a:pt x="7792" y="17101"/>
                </a:lnTo>
                <a:lnTo>
                  <a:pt x="7849" y="17043"/>
                </a:lnTo>
                <a:lnTo>
                  <a:pt x="7907" y="16976"/>
                </a:lnTo>
                <a:lnTo>
                  <a:pt x="7958" y="16901"/>
                </a:lnTo>
                <a:lnTo>
                  <a:pt x="8005" y="16810"/>
                </a:lnTo>
                <a:lnTo>
                  <a:pt x="8047" y="16718"/>
                </a:lnTo>
                <a:lnTo>
                  <a:pt x="8083" y="16610"/>
                </a:lnTo>
                <a:lnTo>
                  <a:pt x="8109" y="16494"/>
                </a:lnTo>
                <a:lnTo>
                  <a:pt x="8135" y="16377"/>
                </a:lnTo>
                <a:lnTo>
                  <a:pt x="8145" y="16244"/>
                </a:lnTo>
                <a:lnTo>
                  <a:pt x="8176" y="15827"/>
                </a:lnTo>
                <a:lnTo>
                  <a:pt x="8202" y="15411"/>
                </a:lnTo>
                <a:lnTo>
                  <a:pt x="8213" y="14987"/>
                </a:lnTo>
                <a:lnTo>
                  <a:pt x="8223" y="14570"/>
                </a:lnTo>
                <a:lnTo>
                  <a:pt x="8223" y="14154"/>
                </a:lnTo>
                <a:lnTo>
                  <a:pt x="8218" y="13729"/>
                </a:lnTo>
                <a:lnTo>
                  <a:pt x="8208" y="13305"/>
                </a:lnTo>
                <a:lnTo>
                  <a:pt x="8192" y="12889"/>
                </a:lnTo>
                <a:lnTo>
                  <a:pt x="8171" y="12464"/>
                </a:lnTo>
                <a:lnTo>
                  <a:pt x="8151" y="12039"/>
                </a:lnTo>
                <a:lnTo>
                  <a:pt x="8099" y="11199"/>
                </a:lnTo>
                <a:lnTo>
                  <a:pt x="7984" y="9517"/>
                </a:lnTo>
                <a:lnTo>
                  <a:pt x="9116" y="9450"/>
                </a:lnTo>
                <a:lnTo>
                  <a:pt x="10248" y="9384"/>
                </a:lnTo>
                <a:lnTo>
                  <a:pt x="12506" y="9234"/>
                </a:lnTo>
                <a:lnTo>
                  <a:pt x="12584" y="9225"/>
                </a:lnTo>
                <a:lnTo>
                  <a:pt x="12662" y="9200"/>
                </a:lnTo>
                <a:lnTo>
                  <a:pt x="12734" y="9167"/>
                </a:lnTo>
                <a:lnTo>
                  <a:pt x="12802" y="9126"/>
                </a:lnTo>
                <a:lnTo>
                  <a:pt x="12864" y="9067"/>
                </a:lnTo>
                <a:lnTo>
                  <a:pt x="12921" y="9009"/>
                </a:lnTo>
                <a:lnTo>
                  <a:pt x="12973" y="8942"/>
                </a:lnTo>
                <a:lnTo>
                  <a:pt x="13015" y="8867"/>
                </a:lnTo>
                <a:lnTo>
                  <a:pt x="13056" y="8784"/>
                </a:lnTo>
                <a:lnTo>
                  <a:pt x="13093" y="8693"/>
                </a:lnTo>
                <a:lnTo>
                  <a:pt x="13119" y="8601"/>
                </a:lnTo>
                <a:lnTo>
                  <a:pt x="13144" y="8509"/>
                </a:lnTo>
                <a:lnTo>
                  <a:pt x="13165" y="8410"/>
                </a:lnTo>
                <a:lnTo>
                  <a:pt x="13176" y="8310"/>
                </a:lnTo>
                <a:lnTo>
                  <a:pt x="13186" y="8210"/>
                </a:lnTo>
                <a:lnTo>
                  <a:pt x="13186" y="8102"/>
                </a:lnTo>
                <a:lnTo>
                  <a:pt x="13186" y="8002"/>
                </a:lnTo>
                <a:lnTo>
                  <a:pt x="13176" y="7893"/>
                </a:lnTo>
                <a:lnTo>
                  <a:pt x="13160" y="7793"/>
                </a:lnTo>
                <a:lnTo>
                  <a:pt x="13144" y="7694"/>
                </a:lnTo>
                <a:lnTo>
                  <a:pt x="13119" y="7602"/>
                </a:lnTo>
                <a:lnTo>
                  <a:pt x="13093" y="7510"/>
                </a:lnTo>
                <a:lnTo>
                  <a:pt x="13056" y="7419"/>
                </a:lnTo>
                <a:lnTo>
                  <a:pt x="13015" y="7344"/>
                </a:lnTo>
                <a:lnTo>
                  <a:pt x="12968" y="7261"/>
                </a:lnTo>
                <a:lnTo>
                  <a:pt x="12921" y="7194"/>
                </a:lnTo>
                <a:lnTo>
                  <a:pt x="12864" y="7136"/>
                </a:lnTo>
                <a:lnTo>
                  <a:pt x="12802" y="7078"/>
                </a:lnTo>
                <a:lnTo>
                  <a:pt x="12734" y="7036"/>
                </a:lnTo>
                <a:lnTo>
                  <a:pt x="12662" y="7003"/>
                </a:lnTo>
                <a:lnTo>
                  <a:pt x="12584" y="6978"/>
                </a:lnTo>
                <a:lnTo>
                  <a:pt x="12506" y="6969"/>
                </a:lnTo>
                <a:lnTo>
                  <a:pt x="10170" y="6811"/>
                </a:lnTo>
                <a:lnTo>
                  <a:pt x="9002" y="6744"/>
                </a:lnTo>
                <a:lnTo>
                  <a:pt x="7829" y="6686"/>
                </a:lnTo>
                <a:lnTo>
                  <a:pt x="7756" y="5213"/>
                </a:lnTo>
                <a:lnTo>
                  <a:pt x="7714" y="4472"/>
                </a:lnTo>
                <a:lnTo>
                  <a:pt x="7673" y="3739"/>
                </a:lnTo>
                <a:lnTo>
                  <a:pt x="7621" y="3006"/>
                </a:lnTo>
                <a:lnTo>
                  <a:pt x="7564" y="2274"/>
                </a:lnTo>
                <a:lnTo>
                  <a:pt x="7496" y="1541"/>
                </a:lnTo>
                <a:lnTo>
                  <a:pt x="7413" y="817"/>
                </a:lnTo>
                <a:lnTo>
                  <a:pt x="7398" y="700"/>
                </a:lnTo>
                <a:lnTo>
                  <a:pt x="7377" y="584"/>
                </a:lnTo>
                <a:lnTo>
                  <a:pt x="7346" y="492"/>
                </a:lnTo>
                <a:lnTo>
                  <a:pt x="7315" y="401"/>
                </a:lnTo>
                <a:lnTo>
                  <a:pt x="7278" y="317"/>
                </a:lnTo>
                <a:lnTo>
                  <a:pt x="7237" y="251"/>
                </a:lnTo>
                <a:lnTo>
                  <a:pt x="7190" y="184"/>
                </a:lnTo>
                <a:lnTo>
                  <a:pt x="7143" y="134"/>
                </a:lnTo>
                <a:lnTo>
                  <a:pt x="7092" y="93"/>
                </a:lnTo>
                <a:lnTo>
                  <a:pt x="7040" y="59"/>
                </a:lnTo>
                <a:lnTo>
                  <a:pt x="6983" y="34"/>
                </a:lnTo>
                <a:lnTo>
                  <a:pt x="6925" y="18"/>
                </a:lnTo>
                <a:lnTo>
                  <a:pt x="68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83762" y="488917"/>
            <a:ext cx="199592" cy="193684"/>
          </a:xfrm>
          <a:custGeom>
            <a:avLst/>
            <a:gdLst/>
            <a:ahLst/>
            <a:cxnLst/>
            <a:rect l="l" t="t" r="r" b="b"/>
            <a:pathLst>
              <a:path w="13784" h="17942" extrusionOk="0">
                <a:moveTo>
                  <a:pt x="7258" y="1"/>
                </a:moveTo>
                <a:lnTo>
                  <a:pt x="7201" y="9"/>
                </a:lnTo>
                <a:lnTo>
                  <a:pt x="7144" y="17"/>
                </a:lnTo>
                <a:lnTo>
                  <a:pt x="7087" y="34"/>
                </a:lnTo>
                <a:lnTo>
                  <a:pt x="7035" y="67"/>
                </a:lnTo>
                <a:lnTo>
                  <a:pt x="6978" y="100"/>
                </a:lnTo>
                <a:lnTo>
                  <a:pt x="6926" y="142"/>
                </a:lnTo>
                <a:lnTo>
                  <a:pt x="6879" y="192"/>
                </a:lnTo>
                <a:lnTo>
                  <a:pt x="6833" y="250"/>
                </a:lnTo>
                <a:lnTo>
                  <a:pt x="6791" y="325"/>
                </a:lnTo>
                <a:lnTo>
                  <a:pt x="6750" y="400"/>
                </a:lnTo>
                <a:lnTo>
                  <a:pt x="6713" y="483"/>
                </a:lnTo>
                <a:lnTo>
                  <a:pt x="6682" y="575"/>
                </a:lnTo>
                <a:lnTo>
                  <a:pt x="6656" y="675"/>
                </a:lnTo>
                <a:lnTo>
                  <a:pt x="6635" y="783"/>
                </a:lnTo>
                <a:lnTo>
                  <a:pt x="6620" y="900"/>
                </a:lnTo>
                <a:lnTo>
                  <a:pt x="6609" y="1033"/>
                </a:lnTo>
                <a:lnTo>
                  <a:pt x="6397" y="4646"/>
                </a:lnTo>
                <a:lnTo>
                  <a:pt x="6189" y="8276"/>
                </a:lnTo>
                <a:lnTo>
                  <a:pt x="5530" y="8168"/>
                </a:lnTo>
                <a:lnTo>
                  <a:pt x="4870" y="8076"/>
                </a:lnTo>
                <a:lnTo>
                  <a:pt x="4216" y="7993"/>
                </a:lnTo>
                <a:lnTo>
                  <a:pt x="3562" y="7926"/>
                </a:lnTo>
                <a:lnTo>
                  <a:pt x="2908" y="7868"/>
                </a:lnTo>
                <a:lnTo>
                  <a:pt x="2264" y="7826"/>
                </a:lnTo>
                <a:lnTo>
                  <a:pt x="1621" y="7801"/>
                </a:lnTo>
                <a:lnTo>
                  <a:pt x="982" y="7785"/>
                </a:lnTo>
                <a:lnTo>
                  <a:pt x="878" y="7793"/>
                </a:lnTo>
                <a:lnTo>
                  <a:pt x="785" y="7818"/>
                </a:lnTo>
                <a:lnTo>
                  <a:pt x="697" y="7851"/>
                </a:lnTo>
                <a:lnTo>
                  <a:pt x="608" y="7910"/>
                </a:lnTo>
                <a:lnTo>
                  <a:pt x="530" y="7968"/>
                </a:lnTo>
                <a:lnTo>
                  <a:pt x="453" y="8051"/>
                </a:lnTo>
                <a:lnTo>
                  <a:pt x="385" y="8134"/>
                </a:lnTo>
                <a:lnTo>
                  <a:pt x="318" y="8234"/>
                </a:lnTo>
                <a:lnTo>
                  <a:pt x="260" y="8334"/>
                </a:lnTo>
                <a:lnTo>
                  <a:pt x="209" y="8451"/>
                </a:lnTo>
                <a:lnTo>
                  <a:pt x="162" y="8567"/>
                </a:lnTo>
                <a:lnTo>
                  <a:pt x="120" y="8692"/>
                </a:lnTo>
                <a:lnTo>
                  <a:pt x="84" y="8825"/>
                </a:lnTo>
                <a:lnTo>
                  <a:pt x="53" y="8959"/>
                </a:lnTo>
                <a:lnTo>
                  <a:pt x="32" y="9100"/>
                </a:lnTo>
                <a:lnTo>
                  <a:pt x="17" y="9233"/>
                </a:lnTo>
                <a:lnTo>
                  <a:pt x="6" y="9375"/>
                </a:lnTo>
                <a:lnTo>
                  <a:pt x="1" y="9516"/>
                </a:lnTo>
                <a:lnTo>
                  <a:pt x="6" y="9658"/>
                </a:lnTo>
                <a:lnTo>
                  <a:pt x="17" y="9791"/>
                </a:lnTo>
                <a:lnTo>
                  <a:pt x="32" y="9924"/>
                </a:lnTo>
                <a:lnTo>
                  <a:pt x="58" y="10058"/>
                </a:lnTo>
                <a:lnTo>
                  <a:pt x="89" y="10182"/>
                </a:lnTo>
                <a:lnTo>
                  <a:pt x="131" y="10299"/>
                </a:lnTo>
                <a:lnTo>
                  <a:pt x="177" y="10416"/>
                </a:lnTo>
                <a:lnTo>
                  <a:pt x="229" y="10516"/>
                </a:lnTo>
                <a:lnTo>
                  <a:pt x="292" y="10615"/>
                </a:lnTo>
                <a:lnTo>
                  <a:pt x="359" y="10699"/>
                </a:lnTo>
                <a:lnTo>
                  <a:pt x="437" y="10774"/>
                </a:lnTo>
                <a:lnTo>
                  <a:pt x="520" y="10832"/>
                </a:lnTo>
                <a:lnTo>
                  <a:pt x="614" y="10882"/>
                </a:lnTo>
                <a:lnTo>
                  <a:pt x="717" y="10923"/>
                </a:lnTo>
                <a:lnTo>
                  <a:pt x="1361" y="11090"/>
                </a:lnTo>
                <a:lnTo>
                  <a:pt x="2010" y="11240"/>
                </a:lnTo>
                <a:lnTo>
                  <a:pt x="2664" y="11373"/>
                </a:lnTo>
                <a:lnTo>
                  <a:pt x="3323" y="11498"/>
                </a:lnTo>
                <a:lnTo>
                  <a:pt x="3988" y="11606"/>
                </a:lnTo>
                <a:lnTo>
                  <a:pt x="4657" y="11706"/>
                </a:lnTo>
                <a:lnTo>
                  <a:pt x="5327" y="11798"/>
                </a:lnTo>
                <a:lnTo>
                  <a:pt x="6002" y="11873"/>
                </a:lnTo>
                <a:lnTo>
                  <a:pt x="5945" y="13046"/>
                </a:lnTo>
                <a:lnTo>
                  <a:pt x="5893" y="14204"/>
                </a:lnTo>
                <a:lnTo>
                  <a:pt x="5841" y="15369"/>
                </a:lnTo>
                <a:lnTo>
                  <a:pt x="5800" y="16535"/>
                </a:lnTo>
                <a:lnTo>
                  <a:pt x="5800" y="16685"/>
                </a:lnTo>
                <a:lnTo>
                  <a:pt x="5810" y="16826"/>
                </a:lnTo>
                <a:lnTo>
                  <a:pt x="5825" y="16959"/>
                </a:lnTo>
                <a:lnTo>
                  <a:pt x="5851" y="17084"/>
                </a:lnTo>
                <a:lnTo>
                  <a:pt x="5888" y="17201"/>
                </a:lnTo>
                <a:lnTo>
                  <a:pt x="5924" y="17309"/>
                </a:lnTo>
                <a:lnTo>
                  <a:pt x="5971" y="17409"/>
                </a:lnTo>
                <a:lnTo>
                  <a:pt x="6023" y="17501"/>
                </a:lnTo>
                <a:lnTo>
                  <a:pt x="6080" y="17592"/>
                </a:lnTo>
                <a:lnTo>
                  <a:pt x="6142" y="17667"/>
                </a:lnTo>
                <a:lnTo>
                  <a:pt x="6210" y="17734"/>
                </a:lnTo>
                <a:lnTo>
                  <a:pt x="6277" y="17792"/>
                </a:lnTo>
                <a:lnTo>
                  <a:pt x="6350" y="17842"/>
                </a:lnTo>
                <a:lnTo>
                  <a:pt x="6428" y="17875"/>
                </a:lnTo>
                <a:lnTo>
                  <a:pt x="6506" y="17908"/>
                </a:lnTo>
                <a:lnTo>
                  <a:pt x="6583" y="17933"/>
                </a:lnTo>
                <a:lnTo>
                  <a:pt x="6661" y="17942"/>
                </a:lnTo>
                <a:lnTo>
                  <a:pt x="6744" y="17942"/>
                </a:lnTo>
                <a:lnTo>
                  <a:pt x="6822" y="17933"/>
                </a:lnTo>
                <a:lnTo>
                  <a:pt x="6900" y="17917"/>
                </a:lnTo>
                <a:lnTo>
                  <a:pt x="6978" y="17892"/>
                </a:lnTo>
                <a:lnTo>
                  <a:pt x="7051" y="17858"/>
                </a:lnTo>
                <a:lnTo>
                  <a:pt x="7123" y="17809"/>
                </a:lnTo>
                <a:lnTo>
                  <a:pt x="7196" y="17750"/>
                </a:lnTo>
                <a:lnTo>
                  <a:pt x="7258" y="17684"/>
                </a:lnTo>
                <a:lnTo>
                  <a:pt x="7321" y="17609"/>
                </a:lnTo>
                <a:lnTo>
                  <a:pt x="7378" y="17517"/>
                </a:lnTo>
                <a:lnTo>
                  <a:pt x="7430" y="17417"/>
                </a:lnTo>
                <a:lnTo>
                  <a:pt x="7476" y="17309"/>
                </a:lnTo>
                <a:lnTo>
                  <a:pt x="7518" y="17192"/>
                </a:lnTo>
                <a:lnTo>
                  <a:pt x="7549" y="17059"/>
                </a:lnTo>
                <a:lnTo>
                  <a:pt x="7575" y="16918"/>
                </a:lnTo>
                <a:lnTo>
                  <a:pt x="7653" y="16335"/>
                </a:lnTo>
                <a:lnTo>
                  <a:pt x="7725" y="15736"/>
                </a:lnTo>
                <a:lnTo>
                  <a:pt x="7793" y="15136"/>
                </a:lnTo>
                <a:lnTo>
                  <a:pt x="7855" y="14537"/>
                </a:lnTo>
                <a:lnTo>
                  <a:pt x="7907" y="13921"/>
                </a:lnTo>
                <a:lnTo>
                  <a:pt x="7959" y="13305"/>
                </a:lnTo>
                <a:lnTo>
                  <a:pt x="8006" y="12688"/>
                </a:lnTo>
                <a:lnTo>
                  <a:pt x="8042" y="12064"/>
                </a:lnTo>
                <a:lnTo>
                  <a:pt x="8681" y="12106"/>
                </a:lnTo>
                <a:lnTo>
                  <a:pt x="9319" y="12139"/>
                </a:lnTo>
                <a:lnTo>
                  <a:pt x="9953" y="12164"/>
                </a:lnTo>
                <a:lnTo>
                  <a:pt x="10581" y="12189"/>
                </a:lnTo>
                <a:lnTo>
                  <a:pt x="11209" y="12206"/>
                </a:lnTo>
                <a:lnTo>
                  <a:pt x="11837" y="12214"/>
                </a:lnTo>
                <a:lnTo>
                  <a:pt x="13072" y="12214"/>
                </a:lnTo>
                <a:lnTo>
                  <a:pt x="13145" y="12206"/>
                </a:lnTo>
                <a:lnTo>
                  <a:pt x="13213" y="12189"/>
                </a:lnTo>
                <a:lnTo>
                  <a:pt x="13280" y="12156"/>
                </a:lnTo>
                <a:lnTo>
                  <a:pt x="13342" y="12122"/>
                </a:lnTo>
                <a:lnTo>
                  <a:pt x="13399" y="12072"/>
                </a:lnTo>
                <a:lnTo>
                  <a:pt x="13457" y="12014"/>
                </a:lnTo>
                <a:lnTo>
                  <a:pt x="13508" y="11956"/>
                </a:lnTo>
                <a:lnTo>
                  <a:pt x="13555" y="11881"/>
                </a:lnTo>
                <a:lnTo>
                  <a:pt x="13597" y="11806"/>
                </a:lnTo>
                <a:lnTo>
                  <a:pt x="13633" y="11723"/>
                </a:lnTo>
                <a:lnTo>
                  <a:pt x="13669" y="11639"/>
                </a:lnTo>
                <a:lnTo>
                  <a:pt x="13701" y="11548"/>
                </a:lnTo>
                <a:lnTo>
                  <a:pt x="13727" y="11448"/>
                </a:lnTo>
                <a:lnTo>
                  <a:pt x="13747" y="11356"/>
                </a:lnTo>
                <a:lnTo>
                  <a:pt x="13763" y="11256"/>
                </a:lnTo>
                <a:lnTo>
                  <a:pt x="13773" y="11157"/>
                </a:lnTo>
                <a:lnTo>
                  <a:pt x="13784" y="11057"/>
                </a:lnTo>
                <a:lnTo>
                  <a:pt x="13784" y="10948"/>
                </a:lnTo>
                <a:lnTo>
                  <a:pt x="13784" y="10849"/>
                </a:lnTo>
                <a:lnTo>
                  <a:pt x="13773" y="10749"/>
                </a:lnTo>
                <a:lnTo>
                  <a:pt x="13763" y="10657"/>
                </a:lnTo>
                <a:lnTo>
                  <a:pt x="13742" y="10557"/>
                </a:lnTo>
                <a:lnTo>
                  <a:pt x="13721" y="10466"/>
                </a:lnTo>
                <a:lnTo>
                  <a:pt x="13690" y="10382"/>
                </a:lnTo>
                <a:lnTo>
                  <a:pt x="13659" y="10299"/>
                </a:lnTo>
                <a:lnTo>
                  <a:pt x="13618" y="10224"/>
                </a:lnTo>
                <a:lnTo>
                  <a:pt x="13576" y="10158"/>
                </a:lnTo>
                <a:lnTo>
                  <a:pt x="13524" y="10091"/>
                </a:lnTo>
                <a:lnTo>
                  <a:pt x="13467" y="10041"/>
                </a:lnTo>
                <a:lnTo>
                  <a:pt x="13405" y="9991"/>
                </a:lnTo>
                <a:lnTo>
                  <a:pt x="13337" y="9958"/>
                </a:lnTo>
                <a:lnTo>
                  <a:pt x="13265" y="9924"/>
                </a:lnTo>
                <a:lnTo>
                  <a:pt x="12647" y="9750"/>
                </a:lnTo>
                <a:lnTo>
                  <a:pt x="12019" y="9575"/>
                </a:lnTo>
                <a:lnTo>
                  <a:pt x="11390" y="9408"/>
                </a:lnTo>
                <a:lnTo>
                  <a:pt x="10752" y="9242"/>
                </a:lnTo>
                <a:lnTo>
                  <a:pt x="10113" y="9084"/>
                </a:lnTo>
                <a:lnTo>
                  <a:pt x="9470" y="8934"/>
                </a:lnTo>
                <a:lnTo>
                  <a:pt x="8826" y="8784"/>
                </a:lnTo>
                <a:lnTo>
                  <a:pt x="8177" y="8642"/>
                </a:lnTo>
                <a:lnTo>
                  <a:pt x="8187" y="7668"/>
                </a:lnTo>
                <a:lnTo>
                  <a:pt x="8182" y="6694"/>
                </a:lnTo>
                <a:lnTo>
                  <a:pt x="8172" y="5728"/>
                </a:lnTo>
                <a:lnTo>
                  <a:pt x="8146" y="4771"/>
                </a:lnTo>
                <a:lnTo>
                  <a:pt x="8110" y="3814"/>
                </a:lnTo>
                <a:lnTo>
                  <a:pt x="8063" y="2873"/>
                </a:lnTo>
                <a:lnTo>
                  <a:pt x="8006" y="1940"/>
                </a:lnTo>
                <a:lnTo>
                  <a:pt x="7933" y="1033"/>
                </a:lnTo>
                <a:lnTo>
                  <a:pt x="7923" y="908"/>
                </a:lnTo>
                <a:lnTo>
                  <a:pt x="7902" y="791"/>
                </a:lnTo>
                <a:lnTo>
                  <a:pt x="7876" y="683"/>
                </a:lnTo>
                <a:lnTo>
                  <a:pt x="7850" y="583"/>
                </a:lnTo>
                <a:lnTo>
                  <a:pt x="7814" y="492"/>
                </a:lnTo>
                <a:lnTo>
                  <a:pt x="7777" y="408"/>
                </a:lnTo>
                <a:lnTo>
                  <a:pt x="7736" y="334"/>
                </a:lnTo>
                <a:lnTo>
                  <a:pt x="7694" y="267"/>
                </a:lnTo>
                <a:lnTo>
                  <a:pt x="7642" y="209"/>
                </a:lnTo>
                <a:lnTo>
                  <a:pt x="7596" y="150"/>
                </a:lnTo>
                <a:lnTo>
                  <a:pt x="7544" y="109"/>
                </a:lnTo>
                <a:lnTo>
                  <a:pt x="7487" y="75"/>
                </a:lnTo>
                <a:lnTo>
                  <a:pt x="7430" y="42"/>
                </a:lnTo>
                <a:lnTo>
                  <a:pt x="7372" y="26"/>
                </a:lnTo>
                <a:lnTo>
                  <a:pt x="7315" y="9"/>
                </a:lnTo>
                <a:lnTo>
                  <a:pt x="72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152371" y="804455"/>
            <a:ext cx="116448" cy="132034"/>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323162" y="744780"/>
            <a:ext cx="98406" cy="44497"/>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499123" y="670370"/>
            <a:ext cx="91948" cy="59599"/>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758084" y="441106"/>
            <a:ext cx="90514" cy="92038"/>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912701" y="268461"/>
            <a:ext cx="77222" cy="103718"/>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1003129" y="11"/>
            <a:ext cx="84882" cy="111717"/>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rot="10800000" flipH="1">
            <a:off x="209563" y="19506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rot="10800000">
            <a:off x="7034578" y="4909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8190077" y="4167387"/>
            <a:ext cx="573249" cy="611591"/>
          </a:xfrm>
          <a:custGeom>
            <a:avLst/>
            <a:gdLst/>
            <a:ahLst/>
            <a:cxnLst/>
            <a:rect l="l" t="t" r="r" b="b"/>
            <a:pathLst>
              <a:path w="39589" h="56655" extrusionOk="0">
                <a:moveTo>
                  <a:pt x="36479" y="0"/>
                </a:moveTo>
                <a:lnTo>
                  <a:pt x="36386" y="9"/>
                </a:lnTo>
                <a:lnTo>
                  <a:pt x="36287" y="25"/>
                </a:lnTo>
                <a:lnTo>
                  <a:pt x="36194" y="50"/>
                </a:lnTo>
                <a:lnTo>
                  <a:pt x="36101" y="84"/>
                </a:lnTo>
                <a:lnTo>
                  <a:pt x="36007" y="125"/>
                </a:lnTo>
                <a:lnTo>
                  <a:pt x="35914" y="175"/>
                </a:lnTo>
                <a:lnTo>
                  <a:pt x="35820" y="242"/>
                </a:lnTo>
                <a:lnTo>
                  <a:pt x="35727" y="308"/>
                </a:lnTo>
                <a:lnTo>
                  <a:pt x="35633" y="392"/>
                </a:lnTo>
                <a:lnTo>
                  <a:pt x="35540" y="483"/>
                </a:lnTo>
                <a:lnTo>
                  <a:pt x="33723" y="2365"/>
                </a:lnTo>
                <a:lnTo>
                  <a:pt x="31916" y="4255"/>
                </a:lnTo>
                <a:lnTo>
                  <a:pt x="28298" y="8034"/>
                </a:lnTo>
                <a:lnTo>
                  <a:pt x="26497" y="9924"/>
                </a:lnTo>
                <a:lnTo>
                  <a:pt x="24685" y="11806"/>
                </a:lnTo>
                <a:lnTo>
                  <a:pt x="22878" y="13679"/>
                </a:lnTo>
                <a:lnTo>
                  <a:pt x="21067" y="15535"/>
                </a:lnTo>
                <a:lnTo>
                  <a:pt x="19245" y="17384"/>
                </a:lnTo>
                <a:lnTo>
                  <a:pt x="18331" y="18308"/>
                </a:lnTo>
                <a:lnTo>
                  <a:pt x="17417" y="19215"/>
                </a:lnTo>
                <a:lnTo>
                  <a:pt x="16504" y="20131"/>
                </a:lnTo>
                <a:lnTo>
                  <a:pt x="15585" y="21030"/>
                </a:lnTo>
                <a:lnTo>
                  <a:pt x="14666" y="21929"/>
                </a:lnTo>
                <a:lnTo>
                  <a:pt x="13742" y="22820"/>
                </a:lnTo>
                <a:lnTo>
                  <a:pt x="12818" y="23711"/>
                </a:lnTo>
                <a:lnTo>
                  <a:pt x="11889" y="24594"/>
                </a:lnTo>
                <a:lnTo>
                  <a:pt x="10954" y="25468"/>
                </a:lnTo>
                <a:lnTo>
                  <a:pt x="10020" y="26334"/>
                </a:lnTo>
                <a:lnTo>
                  <a:pt x="9080" y="27191"/>
                </a:lnTo>
                <a:lnTo>
                  <a:pt x="8141" y="28040"/>
                </a:lnTo>
                <a:lnTo>
                  <a:pt x="7196" y="28889"/>
                </a:lnTo>
                <a:lnTo>
                  <a:pt x="6246" y="29722"/>
                </a:lnTo>
                <a:lnTo>
                  <a:pt x="6017" y="29913"/>
                </a:lnTo>
                <a:lnTo>
                  <a:pt x="5784" y="30113"/>
                </a:lnTo>
                <a:lnTo>
                  <a:pt x="5285" y="30496"/>
                </a:lnTo>
                <a:lnTo>
                  <a:pt x="4766" y="30896"/>
                </a:lnTo>
                <a:lnTo>
                  <a:pt x="4237" y="31304"/>
                </a:lnTo>
                <a:lnTo>
                  <a:pt x="3967" y="31520"/>
                </a:lnTo>
                <a:lnTo>
                  <a:pt x="3697" y="31737"/>
                </a:lnTo>
                <a:lnTo>
                  <a:pt x="3427" y="31961"/>
                </a:lnTo>
                <a:lnTo>
                  <a:pt x="3157" y="32195"/>
                </a:lnTo>
                <a:lnTo>
                  <a:pt x="2897" y="32428"/>
                </a:lnTo>
                <a:lnTo>
                  <a:pt x="2638" y="32669"/>
                </a:lnTo>
                <a:lnTo>
                  <a:pt x="2384" y="32927"/>
                </a:lnTo>
                <a:lnTo>
                  <a:pt x="2134" y="33185"/>
                </a:lnTo>
                <a:lnTo>
                  <a:pt x="1896" y="33460"/>
                </a:lnTo>
                <a:lnTo>
                  <a:pt x="1667" y="33743"/>
                </a:lnTo>
                <a:lnTo>
                  <a:pt x="1444" y="34034"/>
                </a:lnTo>
                <a:lnTo>
                  <a:pt x="1340" y="34193"/>
                </a:lnTo>
                <a:lnTo>
                  <a:pt x="1236" y="34343"/>
                </a:lnTo>
                <a:lnTo>
                  <a:pt x="1132" y="34501"/>
                </a:lnTo>
                <a:lnTo>
                  <a:pt x="1039" y="34659"/>
                </a:lnTo>
                <a:lnTo>
                  <a:pt x="946" y="34825"/>
                </a:lnTo>
                <a:lnTo>
                  <a:pt x="852" y="34992"/>
                </a:lnTo>
                <a:lnTo>
                  <a:pt x="769" y="35167"/>
                </a:lnTo>
                <a:lnTo>
                  <a:pt x="686" y="35342"/>
                </a:lnTo>
                <a:lnTo>
                  <a:pt x="608" y="35516"/>
                </a:lnTo>
                <a:lnTo>
                  <a:pt x="530" y="35700"/>
                </a:lnTo>
                <a:lnTo>
                  <a:pt x="463" y="35883"/>
                </a:lnTo>
                <a:lnTo>
                  <a:pt x="395" y="36074"/>
                </a:lnTo>
                <a:lnTo>
                  <a:pt x="333" y="36266"/>
                </a:lnTo>
                <a:lnTo>
                  <a:pt x="276" y="36457"/>
                </a:lnTo>
                <a:lnTo>
                  <a:pt x="224" y="36657"/>
                </a:lnTo>
                <a:lnTo>
                  <a:pt x="177" y="36865"/>
                </a:lnTo>
                <a:lnTo>
                  <a:pt x="136" y="37073"/>
                </a:lnTo>
                <a:lnTo>
                  <a:pt x="99" y="37290"/>
                </a:lnTo>
                <a:lnTo>
                  <a:pt x="68" y="37506"/>
                </a:lnTo>
                <a:lnTo>
                  <a:pt x="42" y="37731"/>
                </a:lnTo>
                <a:lnTo>
                  <a:pt x="22" y="37956"/>
                </a:lnTo>
                <a:lnTo>
                  <a:pt x="11" y="38189"/>
                </a:lnTo>
                <a:lnTo>
                  <a:pt x="1" y="38422"/>
                </a:lnTo>
                <a:lnTo>
                  <a:pt x="1" y="38663"/>
                </a:lnTo>
                <a:lnTo>
                  <a:pt x="1" y="38905"/>
                </a:lnTo>
                <a:lnTo>
                  <a:pt x="11" y="39155"/>
                </a:lnTo>
                <a:lnTo>
                  <a:pt x="32" y="39421"/>
                </a:lnTo>
                <a:lnTo>
                  <a:pt x="58" y="39696"/>
                </a:lnTo>
                <a:lnTo>
                  <a:pt x="84" y="39962"/>
                </a:lnTo>
                <a:lnTo>
                  <a:pt x="125" y="40229"/>
                </a:lnTo>
                <a:lnTo>
                  <a:pt x="167" y="40503"/>
                </a:lnTo>
                <a:lnTo>
                  <a:pt x="214" y="40778"/>
                </a:lnTo>
                <a:lnTo>
                  <a:pt x="271" y="41053"/>
                </a:lnTo>
                <a:lnTo>
                  <a:pt x="333" y="41319"/>
                </a:lnTo>
                <a:lnTo>
                  <a:pt x="400" y="41594"/>
                </a:lnTo>
                <a:lnTo>
                  <a:pt x="468" y="41869"/>
                </a:lnTo>
                <a:lnTo>
                  <a:pt x="546" y="42152"/>
                </a:lnTo>
                <a:lnTo>
                  <a:pt x="629" y="42426"/>
                </a:lnTo>
                <a:lnTo>
                  <a:pt x="712" y="42701"/>
                </a:lnTo>
                <a:lnTo>
                  <a:pt x="805" y="42976"/>
                </a:lnTo>
                <a:lnTo>
                  <a:pt x="899" y="43259"/>
                </a:lnTo>
                <a:lnTo>
                  <a:pt x="997" y="43534"/>
                </a:lnTo>
                <a:lnTo>
                  <a:pt x="1101" y="43808"/>
                </a:lnTo>
                <a:lnTo>
                  <a:pt x="1210" y="44092"/>
                </a:lnTo>
                <a:lnTo>
                  <a:pt x="1439" y="44641"/>
                </a:lnTo>
                <a:lnTo>
                  <a:pt x="1678" y="45199"/>
                </a:lnTo>
                <a:lnTo>
                  <a:pt x="1927" y="45748"/>
                </a:lnTo>
                <a:lnTo>
                  <a:pt x="2191" y="46306"/>
                </a:lnTo>
                <a:lnTo>
                  <a:pt x="2461" y="46856"/>
                </a:lnTo>
                <a:lnTo>
                  <a:pt x="2742" y="47397"/>
                </a:lnTo>
                <a:lnTo>
                  <a:pt x="3027" y="47938"/>
                </a:lnTo>
                <a:lnTo>
                  <a:pt x="3323" y="48479"/>
                </a:lnTo>
                <a:lnTo>
                  <a:pt x="3619" y="49012"/>
                </a:lnTo>
                <a:lnTo>
                  <a:pt x="3915" y="49536"/>
                </a:lnTo>
                <a:lnTo>
                  <a:pt x="4216" y="50061"/>
                </a:lnTo>
                <a:lnTo>
                  <a:pt x="4813" y="51085"/>
                </a:lnTo>
                <a:lnTo>
                  <a:pt x="5394" y="52076"/>
                </a:lnTo>
                <a:lnTo>
                  <a:pt x="5960" y="53033"/>
                </a:lnTo>
                <a:lnTo>
                  <a:pt x="6485" y="53957"/>
                </a:lnTo>
                <a:lnTo>
                  <a:pt x="6734" y="54398"/>
                </a:lnTo>
                <a:lnTo>
                  <a:pt x="6973" y="54823"/>
                </a:lnTo>
                <a:lnTo>
                  <a:pt x="7191" y="55239"/>
                </a:lnTo>
                <a:lnTo>
                  <a:pt x="7398" y="55647"/>
                </a:lnTo>
                <a:lnTo>
                  <a:pt x="7471" y="55789"/>
                </a:lnTo>
                <a:lnTo>
                  <a:pt x="7549" y="55914"/>
                </a:lnTo>
                <a:lnTo>
                  <a:pt x="7632" y="56038"/>
                </a:lnTo>
                <a:lnTo>
                  <a:pt x="7720" y="56138"/>
                </a:lnTo>
                <a:lnTo>
                  <a:pt x="7808" y="56238"/>
                </a:lnTo>
                <a:lnTo>
                  <a:pt x="7897" y="56322"/>
                </a:lnTo>
                <a:lnTo>
                  <a:pt x="7990" y="56396"/>
                </a:lnTo>
                <a:lnTo>
                  <a:pt x="8089" y="56463"/>
                </a:lnTo>
                <a:lnTo>
                  <a:pt x="8182" y="56513"/>
                </a:lnTo>
                <a:lnTo>
                  <a:pt x="8286" y="56563"/>
                </a:lnTo>
                <a:lnTo>
                  <a:pt x="8385" y="56596"/>
                </a:lnTo>
                <a:lnTo>
                  <a:pt x="8488" y="56621"/>
                </a:lnTo>
                <a:lnTo>
                  <a:pt x="8592" y="56638"/>
                </a:lnTo>
                <a:lnTo>
                  <a:pt x="8696" y="56646"/>
                </a:lnTo>
                <a:lnTo>
                  <a:pt x="8800" y="56655"/>
                </a:lnTo>
                <a:lnTo>
                  <a:pt x="8909" y="56646"/>
                </a:lnTo>
                <a:lnTo>
                  <a:pt x="9013" y="56630"/>
                </a:lnTo>
                <a:lnTo>
                  <a:pt x="9117" y="56605"/>
                </a:lnTo>
                <a:lnTo>
                  <a:pt x="9226" y="56580"/>
                </a:lnTo>
                <a:lnTo>
                  <a:pt x="9329" y="56538"/>
                </a:lnTo>
                <a:lnTo>
                  <a:pt x="9433" y="56496"/>
                </a:lnTo>
                <a:lnTo>
                  <a:pt x="9537" y="56446"/>
                </a:lnTo>
                <a:lnTo>
                  <a:pt x="9636" y="56388"/>
                </a:lnTo>
                <a:lnTo>
                  <a:pt x="9734" y="56330"/>
                </a:lnTo>
                <a:lnTo>
                  <a:pt x="9833" y="56263"/>
                </a:lnTo>
                <a:lnTo>
                  <a:pt x="9932" y="56188"/>
                </a:lnTo>
                <a:lnTo>
                  <a:pt x="10025" y="56113"/>
                </a:lnTo>
                <a:lnTo>
                  <a:pt x="10113" y="56022"/>
                </a:lnTo>
                <a:lnTo>
                  <a:pt x="10202" y="55939"/>
                </a:lnTo>
                <a:lnTo>
                  <a:pt x="10285" y="55847"/>
                </a:lnTo>
                <a:lnTo>
                  <a:pt x="10368" y="55747"/>
                </a:lnTo>
                <a:lnTo>
                  <a:pt x="10446" y="55647"/>
                </a:lnTo>
                <a:lnTo>
                  <a:pt x="11286" y="54532"/>
                </a:lnTo>
                <a:lnTo>
                  <a:pt x="12127" y="53433"/>
                </a:lnTo>
                <a:lnTo>
                  <a:pt x="12974" y="52342"/>
                </a:lnTo>
                <a:lnTo>
                  <a:pt x="13830" y="51268"/>
                </a:lnTo>
                <a:lnTo>
                  <a:pt x="14687" y="50211"/>
                </a:lnTo>
                <a:lnTo>
                  <a:pt x="15543" y="49162"/>
                </a:lnTo>
                <a:lnTo>
                  <a:pt x="16410" y="48121"/>
                </a:lnTo>
                <a:lnTo>
                  <a:pt x="17277" y="47097"/>
                </a:lnTo>
                <a:lnTo>
                  <a:pt x="18154" y="46081"/>
                </a:lnTo>
                <a:lnTo>
                  <a:pt x="19027" y="45082"/>
                </a:lnTo>
                <a:lnTo>
                  <a:pt x="19909" y="44083"/>
                </a:lnTo>
                <a:lnTo>
                  <a:pt x="20792" y="43101"/>
                </a:lnTo>
                <a:lnTo>
                  <a:pt x="21679" y="42127"/>
                </a:lnTo>
                <a:lnTo>
                  <a:pt x="22567" y="41153"/>
                </a:lnTo>
                <a:lnTo>
                  <a:pt x="23460" y="40195"/>
                </a:lnTo>
                <a:lnTo>
                  <a:pt x="24358" y="39238"/>
                </a:lnTo>
                <a:lnTo>
                  <a:pt x="25256" y="38289"/>
                </a:lnTo>
                <a:lnTo>
                  <a:pt x="26154" y="37348"/>
                </a:lnTo>
                <a:lnTo>
                  <a:pt x="27057" y="36407"/>
                </a:lnTo>
                <a:lnTo>
                  <a:pt x="27966" y="35475"/>
                </a:lnTo>
                <a:lnTo>
                  <a:pt x="29783" y="33618"/>
                </a:lnTo>
                <a:lnTo>
                  <a:pt x="31605" y="31778"/>
                </a:lnTo>
                <a:lnTo>
                  <a:pt x="33437" y="29938"/>
                </a:lnTo>
                <a:lnTo>
                  <a:pt x="35275" y="28107"/>
                </a:lnTo>
                <a:lnTo>
                  <a:pt x="38956" y="24435"/>
                </a:lnTo>
                <a:lnTo>
                  <a:pt x="39013" y="24377"/>
                </a:lnTo>
                <a:lnTo>
                  <a:pt x="39070" y="24310"/>
                </a:lnTo>
                <a:lnTo>
                  <a:pt x="39122" y="24244"/>
                </a:lnTo>
                <a:lnTo>
                  <a:pt x="39174" y="24169"/>
                </a:lnTo>
                <a:lnTo>
                  <a:pt x="39220" y="24094"/>
                </a:lnTo>
                <a:lnTo>
                  <a:pt x="39262" y="24019"/>
                </a:lnTo>
                <a:lnTo>
                  <a:pt x="39303" y="23936"/>
                </a:lnTo>
                <a:lnTo>
                  <a:pt x="39340" y="23853"/>
                </a:lnTo>
                <a:lnTo>
                  <a:pt x="39376" y="23769"/>
                </a:lnTo>
                <a:lnTo>
                  <a:pt x="39407" y="23678"/>
                </a:lnTo>
                <a:lnTo>
                  <a:pt x="39464" y="23503"/>
                </a:lnTo>
                <a:lnTo>
                  <a:pt x="39511" y="23311"/>
                </a:lnTo>
                <a:lnTo>
                  <a:pt x="39547" y="23120"/>
                </a:lnTo>
                <a:lnTo>
                  <a:pt x="39568" y="22928"/>
                </a:lnTo>
                <a:lnTo>
                  <a:pt x="39584" y="22729"/>
                </a:lnTo>
                <a:lnTo>
                  <a:pt x="39589" y="22529"/>
                </a:lnTo>
                <a:lnTo>
                  <a:pt x="39584" y="22329"/>
                </a:lnTo>
                <a:lnTo>
                  <a:pt x="39568" y="22129"/>
                </a:lnTo>
                <a:lnTo>
                  <a:pt x="39547" y="21938"/>
                </a:lnTo>
                <a:lnTo>
                  <a:pt x="39511" y="21746"/>
                </a:lnTo>
                <a:lnTo>
                  <a:pt x="39475" y="21555"/>
                </a:lnTo>
                <a:lnTo>
                  <a:pt x="39423" y="21380"/>
                </a:lnTo>
                <a:lnTo>
                  <a:pt x="39366" y="21205"/>
                </a:lnTo>
                <a:lnTo>
                  <a:pt x="39303" y="21047"/>
                </a:lnTo>
                <a:lnTo>
                  <a:pt x="39231" y="20889"/>
                </a:lnTo>
                <a:lnTo>
                  <a:pt x="39148" y="20747"/>
                </a:lnTo>
                <a:lnTo>
                  <a:pt x="39065" y="20622"/>
                </a:lnTo>
                <a:lnTo>
                  <a:pt x="38971" y="20506"/>
                </a:lnTo>
                <a:lnTo>
                  <a:pt x="38873" y="20414"/>
                </a:lnTo>
                <a:lnTo>
                  <a:pt x="38821" y="20373"/>
                </a:lnTo>
                <a:lnTo>
                  <a:pt x="38769" y="20331"/>
                </a:lnTo>
                <a:lnTo>
                  <a:pt x="38712" y="20298"/>
                </a:lnTo>
                <a:lnTo>
                  <a:pt x="38655" y="20264"/>
                </a:lnTo>
                <a:lnTo>
                  <a:pt x="38597" y="20248"/>
                </a:lnTo>
                <a:lnTo>
                  <a:pt x="38540" y="20223"/>
                </a:lnTo>
                <a:lnTo>
                  <a:pt x="38478" y="20214"/>
                </a:lnTo>
                <a:lnTo>
                  <a:pt x="38416" y="20206"/>
                </a:lnTo>
                <a:lnTo>
                  <a:pt x="38353" y="20198"/>
                </a:lnTo>
                <a:lnTo>
                  <a:pt x="38291" y="20206"/>
                </a:lnTo>
                <a:lnTo>
                  <a:pt x="38224" y="20214"/>
                </a:lnTo>
                <a:lnTo>
                  <a:pt x="38156" y="20223"/>
                </a:lnTo>
                <a:lnTo>
                  <a:pt x="38089" y="20248"/>
                </a:lnTo>
                <a:lnTo>
                  <a:pt x="38021" y="20273"/>
                </a:lnTo>
                <a:lnTo>
                  <a:pt x="37949" y="20306"/>
                </a:lnTo>
                <a:lnTo>
                  <a:pt x="37881" y="20348"/>
                </a:lnTo>
                <a:lnTo>
                  <a:pt x="37393" y="20656"/>
                </a:lnTo>
                <a:lnTo>
                  <a:pt x="36905" y="20964"/>
                </a:lnTo>
                <a:lnTo>
                  <a:pt x="36417" y="21280"/>
                </a:lnTo>
                <a:lnTo>
                  <a:pt x="35929" y="21605"/>
                </a:lnTo>
                <a:lnTo>
                  <a:pt x="35446" y="21929"/>
                </a:lnTo>
                <a:lnTo>
                  <a:pt x="34964" y="22262"/>
                </a:lnTo>
                <a:lnTo>
                  <a:pt x="34486" y="22595"/>
                </a:lnTo>
                <a:lnTo>
                  <a:pt x="34003" y="22937"/>
                </a:lnTo>
                <a:lnTo>
                  <a:pt x="33526" y="23286"/>
                </a:lnTo>
                <a:lnTo>
                  <a:pt x="33048" y="23636"/>
                </a:lnTo>
                <a:lnTo>
                  <a:pt x="32576" y="23994"/>
                </a:lnTo>
                <a:lnTo>
                  <a:pt x="32098" y="24352"/>
                </a:lnTo>
                <a:lnTo>
                  <a:pt x="31626" y="24718"/>
                </a:lnTo>
                <a:lnTo>
                  <a:pt x="31158" y="25093"/>
                </a:lnTo>
                <a:lnTo>
                  <a:pt x="30686" y="25468"/>
                </a:lnTo>
                <a:lnTo>
                  <a:pt x="30219" y="25851"/>
                </a:lnTo>
                <a:lnTo>
                  <a:pt x="29752" y="26234"/>
                </a:lnTo>
                <a:lnTo>
                  <a:pt x="29284" y="26625"/>
                </a:lnTo>
                <a:lnTo>
                  <a:pt x="28360" y="27416"/>
                </a:lnTo>
                <a:lnTo>
                  <a:pt x="27436" y="28232"/>
                </a:lnTo>
                <a:lnTo>
                  <a:pt x="26523" y="29056"/>
                </a:lnTo>
                <a:lnTo>
                  <a:pt x="25609" y="29897"/>
                </a:lnTo>
                <a:lnTo>
                  <a:pt x="24706" y="30763"/>
                </a:lnTo>
                <a:lnTo>
                  <a:pt x="23803" y="31637"/>
                </a:lnTo>
                <a:lnTo>
                  <a:pt x="22910" y="32519"/>
                </a:lnTo>
                <a:lnTo>
                  <a:pt x="22017" y="33427"/>
                </a:lnTo>
                <a:lnTo>
                  <a:pt x="21134" y="34343"/>
                </a:lnTo>
                <a:lnTo>
                  <a:pt x="20252" y="35275"/>
                </a:lnTo>
                <a:lnTo>
                  <a:pt x="19380" y="36216"/>
                </a:lnTo>
                <a:lnTo>
                  <a:pt x="18507" y="37165"/>
                </a:lnTo>
                <a:lnTo>
                  <a:pt x="17646" y="38131"/>
                </a:lnTo>
                <a:lnTo>
                  <a:pt x="16784" y="39113"/>
                </a:lnTo>
                <a:lnTo>
                  <a:pt x="15927" y="40095"/>
                </a:lnTo>
                <a:lnTo>
                  <a:pt x="15076" y="41094"/>
                </a:lnTo>
                <a:lnTo>
                  <a:pt x="14235" y="42102"/>
                </a:lnTo>
                <a:lnTo>
                  <a:pt x="13394" y="43117"/>
                </a:lnTo>
                <a:lnTo>
                  <a:pt x="12558" y="44142"/>
                </a:lnTo>
                <a:lnTo>
                  <a:pt x="11728" y="45174"/>
                </a:lnTo>
                <a:lnTo>
                  <a:pt x="10902" y="46215"/>
                </a:lnTo>
                <a:lnTo>
                  <a:pt x="10077" y="47264"/>
                </a:lnTo>
                <a:lnTo>
                  <a:pt x="9262" y="48313"/>
                </a:lnTo>
                <a:lnTo>
                  <a:pt x="8540" y="46822"/>
                </a:lnTo>
                <a:lnTo>
                  <a:pt x="7819" y="45340"/>
                </a:lnTo>
                <a:lnTo>
                  <a:pt x="7455" y="44599"/>
                </a:lnTo>
                <a:lnTo>
                  <a:pt x="7087" y="43867"/>
                </a:lnTo>
                <a:lnTo>
                  <a:pt x="6718" y="43142"/>
                </a:lnTo>
                <a:lnTo>
                  <a:pt x="6344" y="42418"/>
                </a:lnTo>
                <a:lnTo>
                  <a:pt x="6012" y="41785"/>
                </a:lnTo>
                <a:lnTo>
                  <a:pt x="5716" y="41236"/>
                </a:lnTo>
                <a:lnTo>
                  <a:pt x="5472" y="40770"/>
                </a:lnTo>
                <a:lnTo>
                  <a:pt x="5265" y="40370"/>
                </a:lnTo>
                <a:lnTo>
                  <a:pt x="5182" y="40195"/>
                </a:lnTo>
                <a:lnTo>
                  <a:pt x="5109" y="40029"/>
                </a:lnTo>
                <a:lnTo>
                  <a:pt x="5047" y="39871"/>
                </a:lnTo>
                <a:lnTo>
                  <a:pt x="5000" y="39729"/>
                </a:lnTo>
                <a:lnTo>
                  <a:pt x="4964" y="39596"/>
                </a:lnTo>
                <a:lnTo>
                  <a:pt x="4938" y="39463"/>
                </a:lnTo>
                <a:lnTo>
                  <a:pt x="4927" y="39346"/>
                </a:lnTo>
                <a:lnTo>
                  <a:pt x="4927" y="39288"/>
                </a:lnTo>
                <a:lnTo>
                  <a:pt x="4932" y="39230"/>
                </a:lnTo>
                <a:lnTo>
                  <a:pt x="4938" y="39171"/>
                </a:lnTo>
                <a:lnTo>
                  <a:pt x="4943" y="39121"/>
                </a:lnTo>
                <a:lnTo>
                  <a:pt x="4958" y="39063"/>
                </a:lnTo>
                <a:lnTo>
                  <a:pt x="4974" y="39013"/>
                </a:lnTo>
                <a:lnTo>
                  <a:pt x="5015" y="38905"/>
                </a:lnTo>
                <a:lnTo>
                  <a:pt x="5073" y="38797"/>
                </a:lnTo>
                <a:lnTo>
                  <a:pt x="5140" y="38688"/>
                </a:lnTo>
                <a:lnTo>
                  <a:pt x="5223" y="38580"/>
                </a:lnTo>
                <a:lnTo>
                  <a:pt x="5322" y="38464"/>
                </a:lnTo>
                <a:lnTo>
                  <a:pt x="5431" y="38347"/>
                </a:lnTo>
                <a:lnTo>
                  <a:pt x="5561" y="38222"/>
                </a:lnTo>
                <a:lnTo>
                  <a:pt x="5701" y="38089"/>
                </a:lnTo>
                <a:lnTo>
                  <a:pt x="6028" y="37806"/>
                </a:lnTo>
                <a:lnTo>
                  <a:pt x="6874" y="37082"/>
                </a:lnTo>
                <a:lnTo>
                  <a:pt x="8239" y="35899"/>
                </a:lnTo>
                <a:lnTo>
                  <a:pt x="9599" y="34709"/>
                </a:lnTo>
                <a:lnTo>
                  <a:pt x="10954" y="33502"/>
                </a:lnTo>
                <a:lnTo>
                  <a:pt x="12304" y="32286"/>
                </a:lnTo>
                <a:lnTo>
                  <a:pt x="13654" y="31062"/>
                </a:lnTo>
                <a:lnTo>
                  <a:pt x="14993" y="29822"/>
                </a:lnTo>
                <a:lnTo>
                  <a:pt x="16332" y="28565"/>
                </a:lnTo>
                <a:lnTo>
                  <a:pt x="17666" y="27308"/>
                </a:lnTo>
                <a:lnTo>
                  <a:pt x="18975" y="26059"/>
                </a:lnTo>
                <a:lnTo>
                  <a:pt x="20283" y="24802"/>
                </a:lnTo>
                <a:lnTo>
                  <a:pt x="21591" y="23536"/>
                </a:lnTo>
                <a:lnTo>
                  <a:pt x="22894" y="22254"/>
                </a:lnTo>
                <a:lnTo>
                  <a:pt x="24197" y="20972"/>
                </a:lnTo>
                <a:lnTo>
                  <a:pt x="25500" y="19665"/>
                </a:lnTo>
                <a:lnTo>
                  <a:pt x="26793" y="18358"/>
                </a:lnTo>
                <a:lnTo>
                  <a:pt x="28080" y="17026"/>
                </a:lnTo>
                <a:lnTo>
                  <a:pt x="29362" y="15685"/>
                </a:lnTo>
                <a:lnTo>
                  <a:pt x="30001" y="15003"/>
                </a:lnTo>
                <a:lnTo>
                  <a:pt x="30639" y="14320"/>
                </a:lnTo>
                <a:lnTo>
                  <a:pt x="31273" y="13637"/>
                </a:lnTo>
                <a:lnTo>
                  <a:pt x="31901" y="12946"/>
                </a:lnTo>
                <a:lnTo>
                  <a:pt x="32534" y="12247"/>
                </a:lnTo>
                <a:lnTo>
                  <a:pt x="33162" y="11548"/>
                </a:lnTo>
                <a:lnTo>
                  <a:pt x="33785" y="10840"/>
                </a:lnTo>
                <a:lnTo>
                  <a:pt x="34408" y="10132"/>
                </a:lnTo>
                <a:lnTo>
                  <a:pt x="35026" y="9416"/>
                </a:lnTo>
                <a:lnTo>
                  <a:pt x="35644" y="8692"/>
                </a:lnTo>
                <a:lnTo>
                  <a:pt x="36256" y="7968"/>
                </a:lnTo>
                <a:lnTo>
                  <a:pt x="36864" y="7235"/>
                </a:lnTo>
                <a:lnTo>
                  <a:pt x="37471" y="6494"/>
                </a:lnTo>
                <a:lnTo>
                  <a:pt x="38078" y="5753"/>
                </a:lnTo>
                <a:lnTo>
                  <a:pt x="38161" y="5637"/>
                </a:lnTo>
                <a:lnTo>
                  <a:pt x="38239" y="5520"/>
                </a:lnTo>
                <a:lnTo>
                  <a:pt x="38317" y="5403"/>
                </a:lnTo>
                <a:lnTo>
                  <a:pt x="38379" y="5279"/>
                </a:lnTo>
                <a:lnTo>
                  <a:pt x="38442" y="5154"/>
                </a:lnTo>
                <a:lnTo>
                  <a:pt x="38499" y="5029"/>
                </a:lnTo>
                <a:lnTo>
                  <a:pt x="38551" y="4896"/>
                </a:lnTo>
                <a:lnTo>
                  <a:pt x="38592" y="4762"/>
                </a:lnTo>
                <a:lnTo>
                  <a:pt x="38629" y="4629"/>
                </a:lnTo>
                <a:lnTo>
                  <a:pt x="38665" y="4496"/>
                </a:lnTo>
                <a:lnTo>
                  <a:pt x="38691" y="4354"/>
                </a:lnTo>
                <a:lnTo>
                  <a:pt x="38717" y="4213"/>
                </a:lnTo>
                <a:lnTo>
                  <a:pt x="38732" y="4071"/>
                </a:lnTo>
                <a:lnTo>
                  <a:pt x="38743" y="3930"/>
                </a:lnTo>
                <a:lnTo>
                  <a:pt x="38753" y="3788"/>
                </a:lnTo>
                <a:lnTo>
                  <a:pt x="38758" y="3647"/>
                </a:lnTo>
                <a:lnTo>
                  <a:pt x="38753" y="3505"/>
                </a:lnTo>
                <a:lnTo>
                  <a:pt x="38748" y="3364"/>
                </a:lnTo>
                <a:lnTo>
                  <a:pt x="38738" y="3214"/>
                </a:lnTo>
                <a:lnTo>
                  <a:pt x="38722" y="3072"/>
                </a:lnTo>
                <a:lnTo>
                  <a:pt x="38707" y="2931"/>
                </a:lnTo>
                <a:lnTo>
                  <a:pt x="38681" y="2789"/>
                </a:lnTo>
                <a:lnTo>
                  <a:pt x="38655" y="2648"/>
                </a:lnTo>
                <a:lnTo>
                  <a:pt x="38623" y="2515"/>
                </a:lnTo>
                <a:lnTo>
                  <a:pt x="38592" y="2373"/>
                </a:lnTo>
                <a:lnTo>
                  <a:pt x="38551" y="2240"/>
                </a:lnTo>
                <a:lnTo>
                  <a:pt x="38509" y="2107"/>
                </a:lnTo>
                <a:lnTo>
                  <a:pt x="38468" y="1973"/>
                </a:lnTo>
                <a:lnTo>
                  <a:pt x="38416" y="1840"/>
                </a:lnTo>
                <a:lnTo>
                  <a:pt x="38364" y="1715"/>
                </a:lnTo>
                <a:lnTo>
                  <a:pt x="38312" y="1590"/>
                </a:lnTo>
                <a:lnTo>
                  <a:pt x="38255" y="1474"/>
                </a:lnTo>
                <a:lnTo>
                  <a:pt x="38193" y="1357"/>
                </a:lnTo>
                <a:lnTo>
                  <a:pt x="38130" y="1241"/>
                </a:lnTo>
                <a:lnTo>
                  <a:pt x="38068" y="1124"/>
                </a:lnTo>
                <a:lnTo>
                  <a:pt x="38000" y="1024"/>
                </a:lnTo>
                <a:lnTo>
                  <a:pt x="37928" y="916"/>
                </a:lnTo>
                <a:lnTo>
                  <a:pt x="37855" y="816"/>
                </a:lnTo>
                <a:lnTo>
                  <a:pt x="37782" y="725"/>
                </a:lnTo>
                <a:lnTo>
                  <a:pt x="37705" y="633"/>
                </a:lnTo>
                <a:lnTo>
                  <a:pt x="37627" y="550"/>
                </a:lnTo>
                <a:lnTo>
                  <a:pt x="37544" y="475"/>
                </a:lnTo>
                <a:lnTo>
                  <a:pt x="37461" y="400"/>
                </a:lnTo>
                <a:lnTo>
                  <a:pt x="37378" y="333"/>
                </a:lnTo>
                <a:lnTo>
                  <a:pt x="37294" y="267"/>
                </a:lnTo>
                <a:lnTo>
                  <a:pt x="37206" y="208"/>
                </a:lnTo>
                <a:lnTo>
                  <a:pt x="37118" y="158"/>
                </a:lnTo>
                <a:lnTo>
                  <a:pt x="37030" y="117"/>
                </a:lnTo>
                <a:lnTo>
                  <a:pt x="36941" y="84"/>
                </a:lnTo>
                <a:lnTo>
                  <a:pt x="36848" y="50"/>
                </a:lnTo>
                <a:lnTo>
                  <a:pt x="36755" y="25"/>
                </a:lnTo>
                <a:lnTo>
                  <a:pt x="36666" y="9"/>
                </a:lnTo>
                <a:lnTo>
                  <a:pt x="365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507"/>
        <p:cNvGrpSpPr/>
        <p:nvPr/>
      </p:nvGrpSpPr>
      <p:grpSpPr>
        <a:xfrm>
          <a:off x="0" y="0"/>
          <a:ext cx="0" cy="0"/>
          <a:chOff x="0" y="0"/>
          <a:chExt cx="0" cy="0"/>
        </a:xfrm>
      </p:grpSpPr>
      <p:sp>
        <p:nvSpPr>
          <p:cNvPr id="508" name="Google Shape;508;p27"/>
          <p:cNvSpPr/>
          <p:nvPr/>
        </p:nvSpPr>
        <p:spPr>
          <a:xfrm>
            <a:off x="5849975" y="-454350"/>
            <a:ext cx="3337735" cy="3553892"/>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509" name="Google Shape;509;p27"/>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10" name="Google Shape;510;p27"/>
          <p:cNvSpPr/>
          <p:nvPr/>
        </p:nvSpPr>
        <p:spPr>
          <a:xfrm>
            <a:off x="-45325" y="-261881"/>
            <a:ext cx="2528094" cy="343561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511" name="Google Shape;511;p27"/>
          <p:cNvSpPr/>
          <p:nvPr/>
        </p:nvSpPr>
        <p:spPr>
          <a:xfrm rot="10800000" flipH="1">
            <a:off x="7226588"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rot="10800000" flipH="1">
            <a:off x="796847" y="1053252"/>
            <a:ext cx="584866" cy="407299"/>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rot="10800000" flipH="1">
            <a:off x="1546410"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rot="10800000" flipH="1">
            <a:off x="1751348"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rot="10800000" flipH="1">
            <a:off x="1962434"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rot="10800000" flipH="1">
            <a:off x="2272991"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rot="10800000" flipH="1">
            <a:off x="2458530"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7983525" y="1436002"/>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20"/>
        <p:cNvGrpSpPr/>
        <p:nvPr/>
      </p:nvGrpSpPr>
      <p:grpSpPr>
        <a:xfrm>
          <a:off x="0" y="0"/>
          <a:ext cx="0" cy="0"/>
          <a:chOff x="0" y="0"/>
          <a:chExt cx="0" cy="0"/>
        </a:xfrm>
      </p:grpSpPr>
      <p:sp>
        <p:nvSpPr>
          <p:cNvPr id="521" name="Google Shape;521;p28"/>
          <p:cNvSpPr txBox="1">
            <a:spLocks noGrp="1"/>
          </p:cNvSpPr>
          <p:nvPr>
            <p:ph type="ctrTitle"/>
          </p:nvPr>
        </p:nvSpPr>
        <p:spPr>
          <a:xfrm>
            <a:off x="720000" y="540000"/>
            <a:ext cx="41961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22" name="Google Shape;522;p28"/>
          <p:cNvSpPr txBox="1">
            <a:spLocks noGrp="1"/>
          </p:cNvSpPr>
          <p:nvPr>
            <p:ph type="subTitle" idx="1"/>
          </p:nvPr>
        </p:nvSpPr>
        <p:spPr>
          <a:xfrm>
            <a:off x="720000" y="1546150"/>
            <a:ext cx="4196100" cy="84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23" name="Google Shape;523;p28"/>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24" name="Google Shape;524;p28"/>
          <p:cNvSpPr txBox="1"/>
          <p:nvPr/>
        </p:nvSpPr>
        <p:spPr>
          <a:xfrm>
            <a:off x="720000" y="3276775"/>
            <a:ext cx="38520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entury Gothic"/>
                <a:ea typeface="Century Gothic"/>
                <a:cs typeface="Century Gothic"/>
                <a:sym typeface="Century Gothic"/>
              </a:rPr>
              <a:t>CREDITS: This presentation template was created by </a:t>
            </a:r>
            <a:r>
              <a:rPr lang="en" sz="1200" b="1" u="sng">
                <a:solidFill>
                  <a:schemeClr val="lt1"/>
                </a:solidFill>
                <a:latin typeface="Century Gothic"/>
                <a:ea typeface="Century Gothic"/>
                <a:cs typeface="Century Gothic"/>
                <a:sym typeface="Century Gothic"/>
                <a:hlinkClick r:id="rId2">
                  <a:extLst>
                    <a:ext uri="{A12FA001-AC4F-418D-AE19-62706E023703}">
                      <ahyp:hlinkClr xmlns:ahyp="http://schemas.microsoft.com/office/drawing/2018/hyperlinkcolor" val="tx"/>
                    </a:ext>
                  </a:extLst>
                </a:hlinkClick>
              </a:rPr>
              <a:t>Slidesgo</a:t>
            </a:r>
            <a:r>
              <a:rPr lang="en" sz="1200" b="1">
                <a:solidFill>
                  <a:schemeClr val="dk1"/>
                </a:solidFill>
                <a:latin typeface="Century Gothic"/>
                <a:ea typeface="Century Gothic"/>
                <a:cs typeface="Century Gothic"/>
                <a:sym typeface="Century Gothic"/>
              </a:rPr>
              <a:t>,</a:t>
            </a:r>
            <a:r>
              <a:rPr lang="en" sz="1200">
                <a:solidFill>
                  <a:schemeClr val="dk1"/>
                </a:solidFill>
                <a:latin typeface="Century Gothic"/>
                <a:ea typeface="Century Gothic"/>
                <a:cs typeface="Century Gothic"/>
                <a:sym typeface="Century Gothic"/>
              </a:rPr>
              <a:t> including icons by </a:t>
            </a:r>
            <a:r>
              <a:rPr lang="en" sz="1200" b="1" u="sng">
                <a:solidFill>
                  <a:schemeClr val="lt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Flaticon</a:t>
            </a:r>
            <a:r>
              <a:rPr lang="en" sz="1200">
                <a:solidFill>
                  <a:schemeClr val="dk1"/>
                </a:solidFill>
                <a:latin typeface="Century Gothic"/>
                <a:ea typeface="Century Gothic"/>
                <a:cs typeface="Century Gothic"/>
                <a:sym typeface="Century Gothic"/>
              </a:rPr>
              <a:t>, infographics &amp; images by </a:t>
            </a:r>
            <a:r>
              <a:rPr lang="en" sz="1200" b="1" u="sng">
                <a:solidFill>
                  <a:schemeClr val="lt1"/>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Freepik</a:t>
            </a:r>
            <a:r>
              <a:rPr lang="en" sz="1200">
                <a:solidFill>
                  <a:schemeClr val="lt1"/>
                </a:solidFill>
                <a:latin typeface="Century Gothic"/>
                <a:ea typeface="Century Gothic"/>
                <a:cs typeface="Century Gothic"/>
                <a:sym typeface="Century Gothic"/>
              </a:rPr>
              <a:t> </a:t>
            </a:r>
            <a:endParaRPr sz="1200" b="1">
              <a:solidFill>
                <a:schemeClr val="lt1"/>
              </a:solidFill>
              <a:latin typeface="Century Gothic"/>
              <a:ea typeface="Century Gothic"/>
              <a:cs typeface="Century Gothic"/>
              <a:sym typeface="Century Gothic"/>
            </a:endParaRPr>
          </a:p>
        </p:txBody>
      </p:sp>
      <p:sp>
        <p:nvSpPr>
          <p:cNvPr id="525" name="Google Shape;525;p28"/>
          <p:cNvSpPr/>
          <p:nvPr/>
        </p:nvSpPr>
        <p:spPr>
          <a:xfrm rot="10800000">
            <a:off x="75898" y="4527149"/>
            <a:ext cx="1584129" cy="701001"/>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rot="5400000">
            <a:off x="6908066" y="4760703"/>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rot="10800000">
            <a:off x="149638" y="724194"/>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rot="10800000">
            <a:off x="292755" y="1575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rot="10800000">
            <a:off x="379077" y="1002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rot="10800000">
            <a:off x="61785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rot="10800000">
            <a:off x="5444494" y="77018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rot="10800000">
            <a:off x="7845650" y="273799"/>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rot="10800000">
            <a:off x="2208754" y="4901707"/>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6389550" y="1037350"/>
            <a:ext cx="2852450" cy="3547075"/>
          </a:xfrm>
          <a:custGeom>
            <a:avLst/>
            <a:gdLst/>
            <a:ahLst/>
            <a:cxnLst/>
            <a:rect l="l" t="t" r="r" b="b"/>
            <a:pathLst>
              <a:path w="114098" h="141883" extrusionOk="0">
                <a:moveTo>
                  <a:pt x="91461" y="0"/>
                </a:moveTo>
                <a:lnTo>
                  <a:pt x="111484" y="12096"/>
                </a:lnTo>
                <a:lnTo>
                  <a:pt x="114098" y="141883"/>
                </a:lnTo>
                <a:lnTo>
                  <a:pt x="32219" y="120106"/>
                </a:lnTo>
                <a:lnTo>
                  <a:pt x="0" y="69684"/>
                </a:lnTo>
                <a:lnTo>
                  <a:pt x="65329" y="27002"/>
                </a:lnTo>
                <a:close/>
              </a:path>
            </a:pathLst>
          </a:custGeom>
          <a:solidFill>
            <a:schemeClr val="lt1"/>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63"/>
        <p:cNvGrpSpPr/>
        <p:nvPr/>
      </p:nvGrpSpPr>
      <p:grpSpPr>
        <a:xfrm>
          <a:off x="0" y="0"/>
          <a:ext cx="0" cy="0"/>
          <a:chOff x="0" y="0"/>
          <a:chExt cx="0" cy="0"/>
        </a:xfrm>
      </p:grpSpPr>
      <p:sp>
        <p:nvSpPr>
          <p:cNvPr id="64" name="Google Shape;64;p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sz="1400">
                <a:solidFill>
                  <a:schemeClr val="lt1"/>
                </a:solidFill>
              </a:defRPr>
            </a:lvl1pPr>
            <a:lvl2pPr marL="914400" lvl="1" indent="-317500" rtl="0">
              <a:lnSpc>
                <a:spcPct val="100000"/>
              </a:lnSpc>
              <a:spcBef>
                <a:spcPts val="1600"/>
              </a:spcBef>
              <a:spcAft>
                <a:spcPts val="0"/>
              </a:spcAft>
              <a:buClr>
                <a:schemeClr val="lt1"/>
              </a:buClr>
              <a:buSzPts val="1400"/>
              <a:buChar char="○"/>
              <a:defRPr>
                <a:solidFill>
                  <a:schemeClr val="lt1"/>
                </a:solidFill>
              </a:defRPr>
            </a:lvl2pPr>
            <a:lvl3pPr marL="1371600" lvl="2" indent="-317500" rtl="0">
              <a:lnSpc>
                <a:spcPct val="100000"/>
              </a:lnSpc>
              <a:spcBef>
                <a:spcPts val="1600"/>
              </a:spcBef>
              <a:spcAft>
                <a:spcPts val="0"/>
              </a:spcAft>
              <a:buClr>
                <a:schemeClr val="lt1"/>
              </a:buClr>
              <a:buSzPts val="1400"/>
              <a:buChar char="■"/>
              <a:defRPr>
                <a:solidFill>
                  <a:schemeClr val="lt1"/>
                </a:solidFill>
              </a:defRPr>
            </a:lvl3pPr>
            <a:lvl4pPr marL="1828800" lvl="3" indent="-317500" rtl="0">
              <a:lnSpc>
                <a:spcPct val="100000"/>
              </a:lnSpc>
              <a:spcBef>
                <a:spcPts val="1600"/>
              </a:spcBef>
              <a:spcAft>
                <a:spcPts val="0"/>
              </a:spcAft>
              <a:buClr>
                <a:schemeClr val="lt1"/>
              </a:buClr>
              <a:buSzPts val="1400"/>
              <a:buChar char="●"/>
              <a:defRPr>
                <a:solidFill>
                  <a:schemeClr val="lt1"/>
                </a:solidFill>
              </a:defRPr>
            </a:lvl4pPr>
            <a:lvl5pPr marL="2286000" lvl="4" indent="-317500" rtl="0">
              <a:lnSpc>
                <a:spcPct val="100000"/>
              </a:lnSpc>
              <a:spcBef>
                <a:spcPts val="1600"/>
              </a:spcBef>
              <a:spcAft>
                <a:spcPts val="0"/>
              </a:spcAft>
              <a:buClr>
                <a:schemeClr val="lt1"/>
              </a:buClr>
              <a:buSzPts val="1400"/>
              <a:buChar char="○"/>
              <a:defRPr>
                <a:solidFill>
                  <a:schemeClr val="lt1"/>
                </a:solidFill>
              </a:defRPr>
            </a:lvl5pPr>
            <a:lvl6pPr marL="2743200" lvl="5" indent="-317500" rtl="0">
              <a:lnSpc>
                <a:spcPct val="100000"/>
              </a:lnSpc>
              <a:spcBef>
                <a:spcPts val="1600"/>
              </a:spcBef>
              <a:spcAft>
                <a:spcPts val="0"/>
              </a:spcAft>
              <a:buClr>
                <a:schemeClr val="lt1"/>
              </a:buClr>
              <a:buSzPts val="1400"/>
              <a:buChar char="■"/>
              <a:defRPr>
                <a:solidFill>
                  <a:schemeClr val="lt1"/>
                </a:solidFill>
              </a:defRPr>
            </a:lvl6pPr>
            <a:lvl7pPr marL="3200400" lvl="6" indent="-317500" rtl="0">
              <a:lnSpc>
                <a:spcPct val="100000"/>
              </a:lnSpc>
              <a:spcBef>
                <a:spcPts val="1600"/>
              </a:spcBef>
              <a:spcAft>
                <a:spcPts val="0"/>
              </a:spcAft>
              <a:buClr>
                <a:schemeClr val="lt1"/>
              </a:buClr>
              <a:buSzPts val="1400"/>
              <a:buChar char="●"/>
              <a:defRPr>
                <a:solidFill>
                  <a:schemeClr val="lt1"/>
                </a:solidFill>
              </a:defRPr>
            </a:lvl7pPr>
            <a:lvl8pPr marL="3657600" lvl="7" indent="-317500" rtl="0">
              <a:lnSpc>
                <a:spcPct val="100000"/>
              </a:lnSpc>
              <a:spcBef>
                <a:spcPts val="1600"/>
              </a:spcBef>
              <a:spcAft>
                <a:spcPts val="0"/>
              </a:spcAft>
              <a:buClr>
                <a:schemeClr val="lt1"/>
              </a:buClr>
              <a:buSzPts val="1400"/>
              <a:buChar char="○"/>
              <a:defRPr>
                <a:solidFill>
                  <a:schemeClr val="lt1"/>
                </a:solidFill>
              </a:defRPr>
            </a:lvl8pPr>
            <a:lvl9pPr marL="4114800" lvl="8" indent="-317500" rtl="0">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66" name="Google Shape;66;p4"/>
          <p:cNvSpPr/>
          <p:nvPr/>
        </p:nvSpPr>
        <p:spPr>
          <a:xfrm rot="10800000">
            <a:off x="440626" y="301813"/>
            <a:ext cx="690075" cy="56753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2700000">
            <a:off x="7858157" y="4329454"/>
            <a:ext cx="889938" cy="422311"/>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10800000">
            <a:off x="8522781" y="928981"/>
            <a:ext cx="118317" cy="39621"/>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rot="10800000">
            <a:off x="8318878" y="862716"/>
            <a:ext cx="110552" cy="53015"/>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rot="10800000">
            <a:off x="8009142" y="658532"/>
            <a:ext cx="108873" cy="8193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10800000">
            <a:off x="7839182" y="504739"/>
            <a:ext cx="92782" cy="92415"/>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rot="10800000">
            <a:off x="8429437" y="360437"/>
            <a:ext cx="178518" cy="14685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rot="10800000">
            <a:off x="306452" y="4020753"/>
            <a:ext cx="422770" cy="38939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544"/>
        <p:cNvGrpSpPr/>
        <p:nvPr/>
      </p:nvGrpSpPr>
      <p:grpSpPr>
        <a:xfrm>
          <a:off x="0" y="0"/>
          <a:ext cx="0" cy="0"/>
          <a:chOff x="0" y="0"/>
          <a:chExt cx="0" cy="0"/>
        </a:xfrm>
      </p:grpSpPr>
      <p:sp>
        <p:nvSpPr>
          <p:cNvPr id="545" name="Google Shape;545;p31"/>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47" name="Google Shape;547;p31"/>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accent2"/>
              </a:buClr>
              <a:buSzPts val="1800"/>
              <a:buChar char="●"/>
              <a:defRPr>
                <a:solidFill>
                  <a:schemeClr val="accent2"/>
                </a:solidFill>
              </a:defRPr>
            </a:lvl1pPr>
            <a:lvl2pPr marL="914400" lvl="1" indent="-317500" rtl="0">
              <a:spcBef>
                <a:spcPts val="1600"/>
              </a:spcBef>
              <a:spcAft>
                <a:spcPts val="0"/>
              </a:spcAft>
              <a:buClr>
                <a:schemeClr val="accent2"/>
              </a:buClr>
              <a:buSzPts val="1400"/>
              <a:buChar char="○"/>
              <a:defRPr>
                <a:solidFill>
                  <a:schemeClr val="accent2"/>
                </a:solidFill>
              </a:defRPr>
            </a:lvl2pPr>
            <a:lvl3pPr marL="1371600" lvl="2" indent="-317500" rtl="0">
              <a:spcBef>
                <a:spcPts val="1600"/>
              </a:spcBef>
              <a:spcAft>
                <a:spcPts val="0"/>
              </a:spcAft>
              <a:buClr>
                <a:schemeClr val="accent2"/>
              </a:buClr>
              <a:buSzPts val="1400"/>
              <a:buChar char="■"/>
              <a:defRPr>
                <a:solidFill>
                  <a:schemeClr val="accent2"/>
                </a:solidFill>
              </a:defRPr>
            </a:lvl3pPr>
            <a:lvl4pPr marL="1828800" lvl="3" indent="-317500" rtl="0">
              <a:spcBef>
                <a:spcPts val="1600"/>
              </a:spcBef>
              <a:spcAft>
                <a:spcPts val="0"/>
              </a:spcAft>
              <a:buClr>
                <a:schemeClr val="accent2"/>
              </a:buClr>
              <a:buSzPts val="1400"/>
              <a:buChar char="●"/>
              <a:defRPr>
                <a:solidFill>
                  <a:schemeClr val="accent2"/>
                </a:solidFill>
              </a:defRPr>
            </a:lvl4pPr>
            <a:lvl5pPr marL="2286000" lvl="4" indent="-317500" rtl="0">
              <a:spcBef>
                <a:spcPts val="1600"/>
              </a:spcBef>
              <a:spcAft>
                <a:spcPts val="0"/>
              </a:spcAft>
              <a:buClr>
                <a:schemeClr val="accent2"/>
              </a:buClr>
              <a:buSzPts val="1400"/>
              <a:buChar char="○"/>
              <a:defRPr>
                <a:solidFill>
                  <a:schemeClr val="accent2"/>
                </a:solidFill>
              </a:defRPr>
            </a:lvl5pPr>
            <a:lvl6pPr marL="2743200" lvl="5" indent="-317500" rtl="0">
              <a:spcBef>
                <a:spcPts val="1600"/>
              </a:spcBef>
              <a:spcAft>
                <a:spcPts val="0"/>
              </a:spcAft>
              <a:buClr>
                <a:schemeClr val="accent2"/>
              </a:buClr>
              <a:buSzPts val="1400"/>
              <a:buChar char="■"/>
              <a:defRPr>
                <a:solidFill>
                  <a:schemeClr val="accent2"/>
                </a:solidFill>
              </a:defRPr>
            </a:lvl6pPr>
            <a:lvl7pPr marL="3200400" lvl="6" indent="-317500" rtl="0">
              <a:spcBef>
                <a:spcPts val="1600"/>
              </a:spcBef>
              <a:spcAft>
                <a:spcPts val="0"/>
              </a:spcAft>
              <a:buClr>
                <a:schemeClr val="accent2"/>
              </a:buClr>
              <a:buSzPts val="1400"/>
              <a:buChar char="●"/>
              <a:defRPr>
                <a:solidFill>
                  <a:schemeClr val="accent2"/>
                </a:solidFill>
              </a:defRPr>
            </a:lvl7pPr>
            <a:lvl8pPr marL="3657600" lvl="7" indent="-317500" rtl="0">
              <a:spcBef>
                <a:spcPts val="1600"/>
              </a:spcBef>
              <a:spcAft>
                <a:spcPts val="0"/>
              </a:spcAft>
              <a:buClr>
                <a:schemeClr val="accent2"/>
              </a:buClr>
              <a:buSzPts val="1400"/>
              <a:buChar char="○"/>
              <a:defRPr>
                <a:solidFill>
                  <a:schemeClr val="accent2"/>
                </a:solidFill>
              </a:defRPr>
            </a:lvl8pPr>
            <a:lvl9pPr marL="4114800" lvl="8" indent="-317500" rtl="0">
              <a:spcBef>
                <a:spcPts val="1600"/>
              </a:spcBef>
              <a:spcAft>
                <a:spcPts val="1600"/>
              </a:spcAft>
              <a:buClr>
                <a:schemeClr val="accent2"/>
              </a:buClr>
              <a:buSzPts val="1400"/>
              <a:buChar char="■"/>
              <a:defRPr>
                <a:solidFill>
                  <a:schemeClr val="accent2"/>
                </a:solidFill>
              </a:defRPr>
            </a:lvl9pPr>
          </a:lstStyle>
          <a:p>
            <a:endParaRPr/>
          </a:p>
        </p:txBody>
      </p:sp>
      <p:sp>
        <p:nvSpPr>
          <p:cNvPr id="548" name="Google Shape;54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549"/>
        <p:cNvGrpSpPr/>
        <p:nvPr/>
      </p:nvGrpSpPr>
      <p:grpSpPr>
        <a:xfrm>
          <a:off x="0" y="0"/>
          <a:ext cx="0" cy="0"/>
          <a:chOff x="0" y="0"/>
          <a:chExt cx="0" cy="0"/>
        </a:xfrm>
      </p:grpSpPr>
      <p:sp>
        <p:nvSpPr>
          <p:cNvPr id="550" name="Google Shape;550;p32"/>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52" name="Google Shape;552;p32"/>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53" name="Google Shape;553;p32"/>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54" name="Google Shape;55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5"/>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3000">
                <a:solidFill>
                  <a:schemeClr val="lt1"/>
                </a:solidFill>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7" name="Google Shape;77;p5"/>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3000">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78" name="Google Shape;78;p5"/>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 name="Google Shape;80;p5"/>
          <p:cNvGrpSpPr/>
          <p:nvPr/>
        </p:nvGrpSpPr>
        <p:grpSpPr>
          <a:xfrm>
            <a:off x="467266" y="222041"/>
            <a:ext cx="881421" cy="520583"/>
            <a:chOff x="3863003" y="76204"/>
            <a:chExt cx="881421" cy="520583"/>
          </a:xfrm>
        </p:grpSpPr>
        <p:sp>
          <p:nvSpPr>
            <p:cNvPr id="81" name="Google Shape;81;p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 name="Google Shape;86;p5"/>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5"/>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720000" y="1619550"/>
            <a:ext cx="3866100" cy="895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7"/>
          <p:cNvSpPr txBox="1">
            <a:spLocks noGrp="1"/>
          </p:cNvSpPr>
          <p:nvPr>
            <p:ph type="subTitle" idx="1"/>
          </p:nvPr>
        </p:nvSpPr>
        <p:spPr>
          <a:xfrm>
            <a:off x="720000" y="2515050"/>
            <a:ext cx="4423500" cy="128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3" name="Google Shape;113;p7"/>
          <p:cNvSpPr/>
          <p:nvPr/>
        </p:nvSpPr>
        <p:spPr>
          <a:xfrm rot="10800000">
            <a:off x="8062004" y="475422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rot="-6946894">
            <a:off x="752787"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rot="10800000">
            <a:off x="8371250" y="310163"/>
            <a:ext cx="472527" cy="45966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rot="-1918652">
            <a:off x="8700205" y="2032193"/>
            <a:ext cx="355214" cy="326954"/>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rot="5400000">
            <a:off x="4794141" y="4730628"/>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rot="10800000">
            <a:off x="1754427" y="387289"/>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rot="10800000">
            <a:off x="8725813" y="104091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rot="10800000">
            <a:off x="4064601" y="4774226"/>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800000">
            <a:off x="132312"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10800000">
            <a:off x="3331847" y="4487946"/>
            <a:ext cx="280826" cy="231117"/>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rot="-9286308">
            <a:off x="6043211" y="691958"/>
            <a:ext cx="598778" cy="41705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9" name="Google Shape;139;p8"/>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8"/>
          <p:cNvGrpSpPr/>
          <p:nvPr/>
        </p:nvGrpSpPr>
        <p:grpSpPr>
          <a:xfrm>
            <a:off x="467266" y="222041"/>
            <a:ext cx="881421" cy="520583"/>
            <a:chOff x="3863003" y="76204"/>
            <a:chExt cx="881421" cy="520583"/>
          </a:xfrm>
        </p:grpSpPr>
        <p:sp>
          <p:nvSpPr>
            <p:cNvPr id="161" name="Google Shape;161;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3"/>
        <p:cNvGrpSpPr/>
        <p:nvPr/>
      </p:nvGrpSpPr>
      <p:grpSpPr>
        <a:xfrm>
          <a:off x="0" y="0"/>
          <a:ext cx="0" cy="0"/>
          <a:chOff x="0" y="0"/>
          <a:chExt cx="0" cy="0"/>
        </a:xfrm>
      </p:grpSpPr>
      <p:sp>
        <p:nvSpPr>
          <p:cNvPr id="194" name="Google Shape;194;p10"/>
          <p:cNvSpPr txBox="1">
            <a:spLocks noGrp="1"/>
          </p:cNvSpPr>
          <p:nvPr>
            <p:ph type="title"/>
          </p:nvPr>
        </p:nvSpPr>
        <p:spPr>
          <a:xfrm>
            <a:off x="720000" y="540000"/>
            <a:ext cx="3657300" cy="2178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10"/>
          <p:cNvSpPr txBox="1">
            <a:spLocks noGrp="1"/>
          </p:cNvSpPr>
          <p:nvPr>
            <p:ph type="subTitle" idx="1"/>
          </p:nvPr>
        </p:nvSpPr>
        <p:spPr>
          <a:xfrm>
            <a:off x="720000" y="2571750"/>
            <a:ext cx="2650500" cy="11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6" name="Google Shape;196;p10"/>
          <p:cNvSpPr/>
          <p:nvPr/>
        </p:nvSpPr>
        <p:spPr>
          <a:xfrm>
            <a:off x="1587885" y="4286647"/>
            <a:ext cx="528857" cy="634500"/>
          </a:xfrm>
          <a:custGeom>
            <a:avLst/>
            <a:gdLst/>
            <a:ahLst/>
            <a:cxnLst/>
            <a:rect l="l" t="t" r="r" b="b"/>
            <a:pathLst>
              <a:path w="54200" h="101277" extrusionOk="0">
                <a:moveTo>
                  <a:pt x="26760" y="10124"/>
                </a:moveTo>
                <a:lnTo>
                  <a:pt x="28293" y="12384"/>
                </a:lnTo>
                <a:lnTo>
                  <a:pt x="29821" y="14653"/>
                </a:lnTo>
                <a:lnTo>
                  <a:pt x="32878" y="19211"/>
                </a:lnTo>
                <a:lnTo>
                  <a:pt x="34406" y="21490"/>
                </a:lnTo>
                <a:lnTo>
                  <a:pt x="35939" y="23760"/>
                </a:lnTo>
                <a:lnTo>
                  <a:pt x="37472" y="26030"/>
                </a:lnTo>
                <a:lnTo>
                  <a:pt x="39010" y="28290"/>
                </a:lnTo>
                <a:lnTo>
                  <a:pt x="40552" y="30531"/>
                </a:lnTo>
                <a:lnTo>
                  <a:pt x="42095" y="32772"/>
                </a:lnTo>
                <a:lnTo>
                  <a:pt x="43647" y="34984"/>
                </a:lnTo>
                <a:lnTo>
                  <a:pt x="44423" y="36086"/>
                </a:lnTo>
                <a:lnTo>
                  <a:pt x="45204" y="37187"/>
                </a:lnTo>
                <a:lnTo>
                  <a:pt x="45985" y="38279"/>
                </a:lnTo>
                <a:lnTo>
                  <a:pt x="46766" y="39362"/>
                </a:lnTo>
                <a:lnTo>
                  <a:pt x="47552" y="40445"/>
                </a:lnTo>
                <a:lnTo>
                  <a:pt x="48338" y="41518"/>
                </a:lnTo>
                <a:lnTo>
                  <a:pt x="49128" y="42581"/>
                </a:lnTo>
                <a:lnTo>
                  <a:pt x="49919" y="43645"/>
                </a:lnTo>
                <a:lnTo>
                  <a:pt x="50714" y="44699"/>
                </a:lnTo>
                <a:lnTo>
                  <a:pt x="51510" y="45743"/>
                </a:lnTo>
                <a:lnTo>
                  <a:pt x="51326" y="45914"/>
                </a:lnTo>
                <a:lnTo>
                  <a:pt x="51148" y="46085"/>
                </a:lnTo>
                <a:lnTo>
                  <a:pt x="50974" y="46266"/>
                </a:lnTo>
                <a:lnTo>
                  <a:pt x="50796" y="46456"/>
                </a:lnTo>
                <a:lnTo>
                  <a:pt x="50623" y="46646"/>
                </a:lnTo>
                <a:lnTo>
                  <a:pt x="50449" y="46845"/>
                </a:lnTo>
                <a:lnTo>
                  <a:pt x="50102" y="47263"/>
                </a:lnTo>
                <a:lnTo>
                  <a:pt x="49760" y="47700"/>
                </a:lnTo>
                <a:lnTo>
                  <a:pt x="49422" y="48155"/>
                </a:lnTo>
                <a:lnTo>
                  <a:pt x="49085" y="48621"/>
                </a:lnTo>
                <a:lnTo>
                  <a:pt x="48757" y="49114"/>
                </a:lnTo>
                <a:lnTo>
                  <a:pt x="48429" y="49627"/>
                </a:lnTo>
                <a:lnTo>
                  <a:pt x="48106" y="50140"/>
                </a:lnTo>
                <a:lnTo>
                  <a:pt x="47783" y="50681"/>
                </a:lnTo>
                <a:lnTo>
                  <a:pt x="47465" y="51232"/>
                </a:lnTo>
                <a:lnTo>
                  <a:pt x="47152" y="51783"/>
                </a:lnTo>
                <a:lnTo>
                  <a:pt x="46838" y="52353"/>
                </a:lnTo>
                <a:lnTo>
                  <a:pt x="46530" y="52932"/>
                </a:lnTo>
                <a:lnTo>
                  <a:pt x="46221" y="53521"/>
                </a:lnTo>
                <a:lnTo>
                  <a:pt x="45918" y="54109"/>
                </a:lnTo>
                <a:lnTo>
                  <a:pt x="45619" y="54708"/>
                </a:lnTo>
                <a:lnTo>
                  <a:pt x="45026" y="55904"/>
                </a:lnTo>
                <a:lnTo>
                  <a:pt x="44438" y="57110"/>
                </a:lnTo>
                <a:lnTo>
                  <a:pt x="43864" y="58316"/>
                </a:lnTo>
                <a:lnTo>
                  <a:pt x="43290" y="59503"/>
                </a:lnTo>
                <a:lnTo>
                  <a:pt x="42731" y="60662"/>
                </a:lnTo>
                <a:lnTo>
                  <a:pt x="42172" y="61792"/>
                </a:lnTo>
                <a:lnTo>
                  <a:pt x="41897" y="62333"/>
                </a:lnTo>
                <a:lnTo>
                  <a:pt x="41622" y="62865"/>
                </a:lnTo>
                <a:lnTo>
                  <a:pt x="35895" y="73890"/>
                </a:lnTo>
                <a:lnTo>
                  <a:pt x="33037" y="79407"/>
                </a:lnTo>
                <a:lnTo>
                  <a:pt x="30178" y="84934"/>
                </a:lnTo>
                <a:lnTo>
                  <a:pt x="30053" y="85190"/>
                </a:lnTo>
                <a:lnTo>
                  <a:pt x="29903" y="85513"/>
                </a:lnTo>
                <a:lnTo>
                  <a:pt x="29542" y="86320"/>
                </a:lnTo>
                <a:lnTo>
                  <a:pt x="29122" y="87260"/>
                </a:lnTo>
                <a:lnTo>
                  <a:pt x="28896" y="87764"/>
                </a:lnTo>
                <a:lnTo>
                  <a:pt x="28664" y="88267"/>
                </a:lnTo>
                <a:lnTo>
                  <a:pt x="28428" y="88761"/>
                </a:lnTo>
                <a:lnTo>
                  <a:pt x="28187" y="89245"/>
                </a:lnTo>
                <a:lnTo>
                  <a:pt x="27951" y="89691"/>
                </a:lnTo>
                <a:lnTo>
                  <a:pt x="27835" y="89910"/>
                </a:lnTo>
                <a:lnTo>
                  <a:pt x="27720" y="90109"/>
                </a:lnTo>
                <a:lnTo>
                  <a:pt x="27604" y="90289"/>
                </a:lnTo>
                <a:lnTo>
                  <a:pt x="27493" y="90470"/>
                </a:lnTo>
                <a:lnTo>
                  <a:pt x="27387" y="90622"/>
                </a:lnTo>
                <a:lnTo>
                  <a:pt x="27281" y="90764"/>
                </a:lnTo>
                <a:lnTo>
                  <a:pt x="27175" y="90897"/>
                </a:lnTo>
                <a:lnTo>
                  <a:pt x="27078" y="91002"/>
                </a:lnTo>
                <a:lnTo>
                  <a:pt x="26982" y="91087"/>
                </a:lnTo>
                <a:lnTo>
                  <a:pt x="26890" y="91154"/>
                </a:lnTo>
                <a:lnTo>
                  <a:pt x="26775" y="91211"/>
                </a:lnTo>
                <a:lnTo>
                  <a:pt x="26664" y="91268"/>
                </a:lnTo>
                <a:lnTo>
                  <a:pt x="26563" y="91306"/>
                </a:lnTo>
                <a:lnTo>
                  <a:pt x="26461" y="91344"/>
                </a:lnTo>
                <a:lnTo>
                  <a:pt x="26365" y="91363"/>
                </a:lnTo>
                <a:lnTo>
                  <a:pt x="26269" y="91372"/>
                </a:lnTo>
                <a:lnTo>
                  <a:pt x="26182" y="91382"/>
                </a:lnTo>
                <a:lnTo>
                  <a:pt x="26095" y="91372"/>
                </a:lnTo>
                <a:lnTo>
                  <a:pt x="26013" y="91353"/>
                </a:lnTo>
                <a:lnTo>
                  <a:pt x="25931" y="91325"/>
                </a:lnTo>
                <a:lnTo>
                  <a:pt x="25854" y="91296"/>
                </a:lnTo>
                <a:lnTo>
                  <a:pt x="25772" y="91249"/>
                </a:lnTo>
                <a:lnTo>
                  <a:pt x="25700" y="91201"/>
                </a:lnTo>
                <a:lnTo>
                  <a:pt x="25623" y="91135"/>
                </a:lnTo>
                <a:lnTo>
                  <a:pt x="25550" y="91068"/>
                </a:lnTo>
                <a:lnTo>
                  <a:pt x="25478" y="90992"/>
                </a:lnTo>
                <a:lnTo>
                  <a:pt x="25401" y="90907"/>
                </a:lnTo>
                <a:lnTo>
                  <a:pt x="25329" y="90812"/>
                </a:lnTo>
                <a:lnTo>
                  <a:pt x="25179" y="90612"/>
                </a:lnTo>
                <a:lnTo>
                  <a:pt x="25025" y="90384"/>
                </a:lnTo>
                <a:lnTo>
                  <a:pt x="24861" y="90119"/>
                </a:lnTo>
                <a:lnTo>
                  <a:pt x="24499" y="89539"/>
                </a:lnTo>
                <a:lnTo>
                  <a:pt x="24292" y="89216"/>
                </a:lnTo>
                <a:lnTo>
                  <a:pt x="24070" y="88875"/>
                </a:lnTo>
                <a:lnTo>
                  <a:pt x="23116" y="87441"/>
                </a:lnTo>
                <a:lnTo>
                  <a:pt x="22161" y="85997"/>
                </a:lnTo>
                <a:lnTo>
                  <a:pt x="21212" y="84544"/>
                </a:lnTo>
                <a:lnTo>
                  <a:pt x="20267" y="83082"/>
                </a:lnTo>
                <a:lnTo>
                  <a:pt x="19327" y="81610"/>
                </a:lnTo>
                <a:lnTo>
                  <a:pt x="18387" y="80129"/>
                </a:lnTo>
                <a:lnTo>
                  <a:pt x="17447" y="78647"/>
                </a:lnTo>
                <a:lnTo>
                  <a:pt x="16516" y="77156"/>
                </a:lnTo>
                <a:lnTo>
                  <a:pt x="15784" y="75969"/>
                </a:lnTo>
                <a:lnTo>
                  <a:pt x="15056" y="74773"/>
                </a:lnTo>
                <a:lnTo>
                  <a:pt x="14328" y="73567"/>
                </a:lnTo>
                <a:lnTo>
                  <a:pt x="13605" y="72361"/>
                </a:lnTo>
                <a:lnTo>
                  <a:pt x="12886" y="71145"/>
                </a:lnTo>
                <a:lnTo>
                  <a:pt x="12168" y="69920"/>
                </a:lnTo>
                <a:lnTo>
                  <a:pt x="10736" y="67470"/>
                </a:lnTo>
                <a:lnTo>
                  <a:pt x="9305" y="65020"/>
                </a:lnTo>
                <a:lnTo>
                  <a:pt x="7873" y="62570"/>
                </a:lnTo>
                <a:lnTo>
                  <a:pt x="7155" y="61355"/>
                </a:lnTo>
                <a:lnTo>
                  <a:pt x="6432" y="60149"/>
                </a:lnTo>
                <a:lnTo>
                  <a:pt x="5709" y="58943"/>
                </a:lnTo>
                <a:lnTo>
                  <a:pt x="4981" y="57746"/>
                </a:lnTo>
                <a:lnTo>
                  <a:pt x="5699" y="56322"/>
                </a:lnTo>
                <a:lnTo>
                  <a:pt x="6417" y="54898"/>
                </a:lnTo>
                <a:lnTo>
                  <a:pt x="7131" y="53473"/>
                </a:lnTo>
                <a:lnTo>
                  <a:pt x="7844" y="52039"/>
                </a:lnTo>
                <a:lnTo>
                  <a:pt x="8553" y="50605"/>
                </a:lnTo>
                <a:lnTo>
                  <a:pt x="9257" y="49162"/>
                </a:lnTo>
                <a:lnTo>
                  <a:pt x="9965" y="47719"/>
                </a:lnTo>
                <a:lnTo>
                  <a:pt x="10669" y="46275"/>
                </a:lnTo>
                <a:lnTo>
                  <a:pt x="11368" y="44822"/>
                </a:lnTo>
                <a:lnTo>
                  <a:pt x="12067" y="43360"/>
                </a:lnTo>
                <a:lnTo>
                  <a:pt x="12761" y="41897"/>
                </a:lnTo>
                <a:lnTo>
                  <a:pt x="13455" y="40435"/>
                </a:lnTo>
                <a:lnTo>
                  <a:pt x="14149" y="38963"/>
                </a:lnTo>
                <a:lnTo>
                  <a:pt x="14834" y="37491"/>
                </a:lnTo>
                <a:lnTo>
                  <a:pt x="15523" y="36010"/>
                </a:lnTo>
                <a:lnTo>
                  <a:pt x="16208" y="34519"/>
                </a:lnTo>
                <a:lnTo>
                  <a:pt x="16888" y="33038"/>
                </a:lnTo>
                <a:lnTo>
                  <a:pt x="17567" y="31537"/>
                </a:lnTo>
                <a:lnTo>
                  <a:pt x="18242" y="30037"/>
                </a:lnTo>
                <a:lnTo>
                  <a:pt x="18912" y="28536"/>
                </a:lnTo>
                <a:lnTo>
                  <a:pt x="19582" y="27027"/>
                </a:lnTo>
                <a:lnTo>
                  <a:pt x="20252" y="25517"/>
                </a:lnTo>
                <a:lnTo>
                  <a:pt x="20918" y="23997"/>
                </a:lnTo>
                <a:lnTo>
                  <a:pt x="21578" y="22478"/>
                </a:lnTo>
                <a:lnTo>
                  <a:pt x="22239" y="20949"/>
                </a:lnTo>
                <a:lnTo>
                  <a:pt x="22894" y="19420"/>
                </a:lnTo>
                <a:lnTo>
                  <a:pt x="23545" y="17882"/>
                </a:lnTo>
                <a:lnTo>
                  <a:pt x="24196" y="16344"/>
                </a:lnTo>
                <a:lnTo>
                  <a:pt x="24842" y="14796"/>
                </a:lnTo>
                <a:lnTo>
                  <a:pt x="25483" y="13238"/>
                </a:lnTo>
                <a:lnTo>
                  <a:pt x="26124" y="11681"/>
                </a:lnTo>
                <a:lnTo>
                  <a:pt x="26760" y="10124"/>
                </a:lnTo>
                <a:close/>
                <a:moveTo>
                  <a:pt x="26158" y="1"/>
                </a:moveTo>
                <a:lnTo>
                  <a:pt x="26056" y="10"/>
                </a:lnTo>
                <a:lnTo>
                  <a:pt x="25950" y="39"/>
                </a:lnTo>
                <a:lnTo>
                  <a:pt x="25849" y="67"/>
                </a:lnTo>
                <a:lnTo>
                  <a:pt x="25748" y="105"/>
                </a:lnTo>
                <a:lnTo>
                  <a:pt x="25647" y="162"/>
                </a:lnTo>
                <a:lnTo>
                  <a:pt x="25550" y="229"/>
                </a:lnTo>
                <a:lnTo>
                  <a:pt x="25454" y="305"/>
                </a:lnTo>
                <a:lnTo>
                  <a:pt x="25362" y="400"/>
                </a:lnTo>
                <a:lnTo>
                  <a:pt x="25266" y="504"/>
                </a:lnTo>
                <a:lnTo>
                  <a:pt x="25179" y="618"/>
                </a:lnTo>
                <a:lnTo>
                  <a:pt x="25092" y="751"/>
                </a:lnTo>
                <a:lnTo>
                  <a:pt x="25010" y="893"/>
                </a:lnTo>
                <a:lnTo>
                  <a:pt x="24928" y="1055"/>
                </a:lnTo>
                <a:lnTo>
                  <a:pt x="24851" y="1226"/>
                </a:lnTo>
                <a:lnTo>
                  <a:pt x="23410" y="4663"/>
                </a:lnTo>
                <a:lnTo>
                  <a:pt x="22692" y="6373"/>
                </a:lnTo>
                <a:lnTo>
                  <a:pt x="21964" y="8072"/>
                </a:lnTo>
                <a:lnTo>
                  <a:pt x="21241" y="9772"/>
                </a:lnTo>
                <a:lnTo>
                  <a:pt x="20513" y="11472"/>
                </a:lnTo>
                <a:lnTo>
                  <a:pt x="19780" y="13162"/>
                </a:lnTo>
                <a:lnTo>
                  <a:pt x="19047" y="14853"/>
                </a:lnTo>
                <a:lnTo>
                  <a:pt x="18315" y="16533"/>
                </a:lnTo>
                <a:lnTo>
                  <a:pt x="17577" y="18214"/>
                </a:lnTo>
                <a:lnTo>
                  <a:pt x="16835" y="19886"/>
                </a:lnTo>
                <a:lnTo>
                  <a:pt x="16092" y="21557"/>
                </a:lnTo>
                <a:lnTo>
                  <a:pt x="15350" y="23228"/>
                </a:lnTo>
                <a:lnTo>
                  <a:pt x="14603" y="24890"/>
                </a:lnTo>
                <a:lnTo>
                  <a:pt x="13851" y="26542"/>
                </a:lnTo>
                <a:lnTo>
                  <a:pt x="13099" y="28195"/>
                </a:lnTo>
                <a:lnTo>
                  <a:pt x="12347" y="29837"/>
                </a:lnTo>
                <a:lnTo>
                  <a:pt x="11590" y="31480"/>
                </a:lnTo>
                <a:lnTo>
                  <a:pt x="10828" y="33123"/>
                </a:lnTo>
                <a:lnTo>
                  <a:pt x="10062" y="34747"/>
                </a:lnTo>
                <a:lnTo>
                  <a:pt x="9295" y="36380"/>
                </a:lnTo>
                <a:lnTo>
                  <a:pt x="8529" y="37995"/>
                </a:lnTo>
                <a:lnTo>
                  <a:pt x="7757" y="39618"/>
                </a:lnTo>
                <a:lnTo>
                  <a:pt x="6981" y="41223"/>
                </a:lnTo>
                <a:lnTo>
                  <a:pt x="6200" y="42828"/>
                </a:lnTo>
                <a:lnTo>
                  <a:pt x="5419" y="44433"/>
                </a:lnTo>
                <a:lnTo>
                  <a:pt x="4634" y="46028"/>
                </a:lnTo>
                <a:lnTo>
                  <a:pt x="3848" y="47624"/>
                </a:lnTo>
                <a:lnTo>
                  <a:pt x="3052" y="49200"/>
                </a:lnTo>
                <a:lnTo>
                  <a:pt x="2257" y="50786"/>
                </a:lnTo>
                <a:lnTo>
                  <a:pt x="1462" y="52353"/>
                </a:lnTo>
                <a:lnTo>
                  <a:pt x="656" y="53929"/>
                </a:lnTo>
                <a:lnTo>
                  <a:pt x="589" y="54062"/>
                </a:lnTo>
                <a:lnTo>
                  <a:pt x="526" y="54204"/>
                </a:lnTo>
                <a:lnTo>
                  <a:pt x="464" y="54347"/>
                </a:lnTo>
                <a:lnTo>
                  <a:pt x="411" y="54489"/>
                </a:lnTo>
                <a:lnTo>
                  <a:pt x="358" y="54632"/>
                </a:lnTo>
                <a:lnTo>
                  <a:pt x="309" y="54774"/>
                </a:lnTo>
                <a:lnTo>
                  <a:pt x="266" y="54917"/>
                </a:lnTo>
                <a:lnTo>
                  <a:pt x="223" y="55069"/>
                </a:lnTo>
                <a:lnTo>
                  <a:pt x="184" y="55211"/>
                </a:lnTo>
                <a:lnTo>
                  <a:pt x="150" y="55363"/>
                </a:lnTo>
                <a:lnTo>
                  <a:pt x="121" y="55515"/>
                </a:lnTo>
                <a:lnTo>
                  <a:pt x="97" y="55667"/>
                </a:lnTo>
                <a:lnTo>
                  <a:pt x="73" y="55809"/>
                </a:lnTo>
                <a:lnTo>
                  <a:pt x="54" y="55961"/>
                </a:lnTo>
                <a:lnTo>
                  <a:pt x="35" y="56113"/>
                </a:lnTo>
                <a:lnTo>
                  <a:pt x="25" y="56265"/>
                </a:lnTo>
                <a:lnTo>
                  <a:pt x="15" y="56417"/>
                </a:lnTo>
                <a:lnTo>
                  <a:pt x="6" y="56569"/>
                </a:lnTo>
                <a:lnTo>
                  <a:pt x="1" y="56711"/>
                </a:lnTo>
                <a:lnTo>
                  <a:pt x="1" y="56863"/>
                </a:lnTo>
                <a:lnTo>
                  <a:pt x="6" y="57015"/>
                </a:lnTo>
                <a:lnTo>
                  <a:pt x="11" y="57167"/>
                </a:lnTo>
                <a:lnTo>
                  <a:pt x="30" y="57462"/>
                </a:lnTo>
                <a:lnTo>
                  <a:pt x="59" y="57746"/>
                </a:lnTo>
                <a:lnTo>
                  <a:pt x="97" y="58041"/>
                </a:lnTo>
                <a:lnTo>
                  <a:pt x="150" y="58316"/>
                </a:lnTo>
                <a:lnTo>
                  <a:pt x="208" y="58592"/>
                </a:lnTo>
                <a:lnTo>
                  <a:pt x="203" y="58781"/>
                </a:lnTo>
                <a:lnTo>
                  <a:pt x="203" y="58981"/>
                </a:lnTo>
                <a:lnTo>
                  <a:pt x="208" y="59171"/>
                </a:lnTo>
                <a:lnTo>
                  <a:pt x="218" y="59370"/>
                </a:lnTo>
                <a:lnTo>
                  <a:pt x="237" y="59570"/>
                </a:lnTo>
                <a:lnTo>
                  <a:pt x="256" y="59769"/>
                </a:lnTo>
                <a:lnTo>
                  <a:pt x="285" y="59969"/>
                </a:lnTo>
                <a:lnTo>
                  <a:pt x="324" y="60168"/>
                </a:lnTo>
                <a:lnTo>
                  <a:pt x="362" y="60367"/>
                </a:lnTo>
                <a:lnTo>
                  <a:pt x="411" y="60567"/>
                </a:lnTo>
                <a:lnTo>
                  <a:pt x="464" y="60757"/>
                </a:lnTo>
                <a:lnTo>
                  <a:pt x="526" y="60956"/>
                </a:lnTo>
                <a:lnTo>
                  <a:pt x="594" y="61156"/>
                </a:lnTo>
                <a:lnTo>
                  <a:pt x="671" y="61345"/>
                </a:lnTo>
                <a:lnTo>
                  <a:pt x="758" y="61535"/>
                </a:lnTo>
                <a:lnTo>
                  <a:pt x="844" y="61735"/>
                </a:lnTo>
                <a:lnTo>
                  <a:pt x="1331" y="62694"/>
                </a:lnTo>
                <a:lnTo>
                  <a:pt x="1823" y="63653"/>
                </a:lnTo>
                <a:lnTo>
                  <a:pt x="2320" y="64612"/>
                </a:lnTo>
                <a:lnTo>
                  <a:pt x="2816" y="65552"/>
                </a:lnTo>
                <a:lnTo>
                  <a:pt x="3317" y="66492"/>
                </a:lnTo>
                <a:lnTo>
                  <a:pt x="3824" y="67423"/>
                </a:lnTo>
                <a:lnTo>
                  <a:pt x="4335" y="68354"/>
                </a:lnTo>
                <a:lnTo>
                  <a:pt x="4846" y="69275"/>
                </a:lnTo>
                <a:lnTo>
                  <a:pt x="5361" y="70196"/>
                </a:lnTo>
                <a:lnTo>
                  <a:pt x="5882" y="71107"/>
                </a:lnTo>
                <a:lnTo>
                  <a:pt x="6403" y="72010"/>
                </a:lnTo>
                <a:lnTo>
                  <a:pt x="6928" y="72912"/>
                </a:lnTo>
                <a:lnTo>
                  <a:pt x="7454" y="73804"/>
                </a:lnTo>
                <a:lnTo>
                  <a:pt x="7984" y="74697"/>
                </a:lnTo>
                <a:lnTo>
                  <a:pt x="8514" y="75590"/>
                </a:lnTo>
                <a:lnTo>
                  <a:pt x="9049" y="76473"/>
                </a:lnTo>
                <a:lnTo>
                  <a:pt x="10119" y="78220"/>
                </a:lnTo>
                <a:lnTo>
                  <a:pt x="11199" y="79958"/>
                </a:lnTo>
                <a:lnTo>
                  <a:pt x="12284" y="81686"/>
                </a:lnTo>
                <a:lnTo>
                  <a:pt x="13369" y="83395"/>
                </a:lnTo>
                <a:lnTo>
                  <a:pt x="14458" y="85105"/>
                </a:lnTo>
                <a:lnTo>
                  <a:pt x="15547" y="86795"/>
                </a:lnTo>
                <a:lnTo>
                  <a:pt x="17722" y="90166"/>
                </a:lnTo>
                <a:lnTo>
                  <a:pt x="17967" y="90555"/>
                </a:lnTo>
                <a:lnTo>
                  <a:pt x="18223" y="90973"/>
                </a:lnTo>
                <a:lnTo>
                  <a:pt x="18488" y="91420"/>
                </a:lnTo>
                <a:lnTo>
                  <a:pt x="18753" y="91885"/>
                </a:lnTo>
                <a:lnTo>
                  <a:pt x="19312" y="92863"/>
                </a:lnTo>
                <a:lnTo>
                  <a:pt x="19886" y="93879"/>
                </a:lnTo>
                <a:lnTo>
                  <a:pt x="20484" y="94924"/>
                </a:lnTo>
                <a:lnTo>
                  <a:pt x="20792" y="95446"/>
                </a:lnTo>
                <a:lnTo>
                  <a:pt x="21101" y="95968"/>
                </a:lnTo>
                <a:lnTo>
                  <a:pt x="21414" y="96481"/>
                </a:lnTo>
                <a:lnTo>
                  <a:pt x="21732" y="96984"/>
                </a:lnTo>
                <a:lnTo>
                  <a:pt x="22055" y="97469"/>
                </a:lnTo>
                <a:lnTo>
                  <a:pt x="22383" y="97943"/>
                </a:lnTo>
                <a:lnTo>
                  <a:pt x="22711" y="98399"/>
                </a:lnTo>
                <a:lnTo>
                  <a:pt x="22875" y="98618"/>
                </a:lnTo>
                <a:lnTo>
                  <a:pt x="23039" y="98826"/>
                </a:lnTo>
                <a:lnTo>
                  <a:pt x="23207" y="99035"/>
                </a:lnTo>
                <a:lnTo>
                  <a:pt x="23376" y="99235"/>
                </a:lnTo>
                <a:lnTo>
                  <a:pt x="23545" y="99425"/>
                </a:lnTo>
                <a:lnTo>
                  <a:pt x="23714" y="99615"/>
                </a:lnTo>
                <a:lnTo>
                  <a:pt x="23882" y="99795"/>
                </a:lnTo>
                <a:lnTo>
                  <a:pt x="24051" y="99966"/>
                </a:lnTo>
                <a:lnTo>
                  <a:pt x="24220" y="100127"/>
                </a:lnTo>
                <a:lnTo>
                  <a:pt x="24393" y="100279"/>
                </a:lnTo>
                <a:lnTo>
                  <a:pt x="24562" y="100422"/>
                </a:lnTo>
                <a:lnTo>
                  <a:pt x="24736" y="100555"/>
                </a:lnTo>
                <a:lnTo>
                  <a:pt x="24904" y="100678"/>
                </a:lnTo>
                <a:lnTo>
                  <a:pt x="25078" y="100792"/>
                </a:lnTo>
                <a:lnTo>
                  <a:pt x="25251" y="100887"/>
                </a:lnTo>
                <a:lnTo>
                  <a:pt x="25420" y="100982"/>
                </a:lnTo>
                <a:lnTo>
                  <a:pt x="25594" y="101058"/>
                </a:lnTo>
                <a:lnTo>
                  <a:pt x="25767" y="101125"/>
                </a:lnTo>
                <a:lnTo>
                  <a:pt x="25941" y="101181"/>
                </a:lnTo>
                <a:lnTo>
                  <a:pt x="26114" y="101229"/>
                </a:lnTo>
                <a:lnTo>
                  <a:pt x="26288" y="101257"/>
                </a:lnTo>
                <a:lnTo>
                  <a:pt x="26461" y="101267"/>
                </a:lnTo>
                <a:lnTo>
                  <a:pt x="26635" y="101276"/>
                </a:lnTo>
                <a:lnTo>
                  <a:pt x="26809" y="101257"/>
                </a:lnTo>
                <a:lnTo>
                  <a:pt x="26982" y="101238"/>
                </a:lnTo>
                <a:lnTo>
                  <a:pt x="27156" y="101191"/>
                </a:lnTo>
                <a:lnTo>
                  <a:pt x="27329" y="101134"/>
                </a:lnTo>
                <a:lnTo>
                  <a:pt x="27503" y="101058"/>
                </a:lnTo>
                <a:lnTo>
                  <a:pt x="27676" y="100973"/>
                </a:lnTo>
                <a:lnTo>
                  <a:pt x="27850" y="100868"/>
                </a:lnTo>
                <a:lnTo>
                  <a:pt x="27970" y="100783"/>
                </a:lnTo>
                <a:lnTo>
                  <a:pt x="28091" y="100697"/>
                </a:lnTo>
                <a:lnTo>
                  <a:pt x="28211" y="100593"/>
                </a:lnTo>
                <a:lnTo>
                  <a:pt x="28332" y="100488"/>
                </a:lnTo>
                <a:lnTo>
                  <a:pt x="28452" y="100374"/>
                </a:lnTo>
                <a:lnTo>
                  <a:pt x="28573" y="100260"/>
                </a:lnTo>
                <a:lnTo>
                  <a:pt x="28689" y="100127"/>
                </a:lnTo>
                <a:lnTo>
                  <a:pt x="28809" y="99994"/>
                </a:lnTo>
                <a:lnTo>
                  <a:pt x="29045" y="99719"/>
                </a:lnTo>
                <a:lnTo>
                  <a:pt x="29277" y="99406"/>
                </a:lnTo>
                <a:lnTo>
                  <a:pt x="29508" y="99083"/>
                </a:lnTo>
                <a:lnTo>
                  <a:pt x="29739" y="98732"/>
                </a:lnTo>
                <a:lnTo>
                  <a:pt x="29966" y="98371"/>
                </a:lnTo>
                <a:lnTo>
                  <a:pt x="30193" y="97991"/>
                </a:lnTo>
                <a:lnTo>
                  <a:pt x="30419" y="97592"/>
                </a:lnTo>
                <a:lnTo>
                  <a:pt x="30641" y="97174"/>
                </a:lnTo>
                <a:lnTo>
                  <a:pt x="30858" y="96756"/>
                </a:lnTo>
                <a:lnTo>
                  <a:pt x="31080" y="96319"/>
                </a:lnTo>
                <a:lnTo>
                  <a:pt x="31297" y="95883"/>
                </a:lnTo>
                <a:lnTo>
                  <a:pt x="31509" y="95427"/>
                </a:lnTo>
                <a:lnTo>
                  <a:pt x="31726" y="94971"/>
                </a:lnTo>
                <a:lnTo>
                  <a:pt x="31933" y="94515"/>
                </a:lnTo>
                <a:lnTo>
                  <a:pt x="32347" y="93585"/>
                </a:lnTo>
                <a:lnTo>
                  <a:pt x="32757" y="92664"/>
                </a:lnTo>
                <a:lnTo>
                  <a:pt x="33152" y="91752"/>
                </a:lnTo>
                <a:lnTo>
                  <a:pt x="33543" y="90869"/>
                </a:lnTo>
                <a:lnTo>
                  <a:pt x="33924" y="90024"/>
                </a:lnTo>
                <a:lnTo>
                  <a:pt x="34112" y="89615"/>
                </a:lnTo>
                <a:lnTo>
                  <a:pt x="34295" y="89226"/>
                </a:lnTo>
                <a:lnTo>
                  <a:pt x="34478" y="88856"/>
                </a:lnTo>
                <a:lnTo>
                  <a:pt x="34657" y="88504"/>
                </a:lnTo>
                <a:lnTo>
                  <a:pt x="36503" y="84924"/>
                </a:lnTo>
                <a:lnTo>
                  <a:pt x="38344" y="81344"/>
                </a:lnTo>
                <a:lnTo>
                  <a:pt x="42032" y="74165"/>
                </a:lnTo>
                <a:lnTo>
                  <a:pt x="42413" y="73443"/>
                </a:lnTo>
                <a:lnTo>
                  <a:pt x="42803" y="72703"/>
                </a:lnTo>
                <a:lnTo>
                  <a:pt x="43208" y="71962"/>
                </a:lnTo>
                <a:lnTo>
                  <a:pt x="43623" y="71221"/>
                </a:lnTo>
                <a:lnTo>
                  <a:pt x="44047" y="70462"/>
                </a:lnTo>
                <a:lnTo>
                  <a:pt x="44481" y="69702"/>
                </a:lnTo>
                <a:lnTo>
                  <a:pt x="45363" y="68164"/>
                </a:lnTo>
                <a:lnTo>
                  <a:pt x="46260" y="66587"/>
                </a:lnTo>
                <a:lnTo>
                  <a:pt x="46713" y="65790"/>
                </a:lnTo>
                <a:lnTo>
                  <a:pt x="47166" y="64982"/>
                </a:lnTo>
                <a:lnTo>
                  <a:pt x="47614" y="64175"/>
                </a:lnTo>
                <a:lnTo>
                  <a:pt x="48063" y="63349"/>
                </a:lnTo>
                <a:lnTo>
                  <a:pt x="48506" y="62513"/>
                </a:lnTo>
                <a:lnTo>
                  <a:pt x="48945" y="61678"/>
                </a:lnTo>
                <a:lnTo>
                  <a:pt x="49379" y="60823"/>
                </a:lnTo>
                <a:lnTo>
                  <a:pt x="49803" y="59969"/>
                </a:lnTo>
                <a:lnTo>
                  <a:pt x="50218" y="59104"/>
                </a:lnTo>
                <a:lnTo>
                  <a:pt x="50420" y="58668"/>
                </a:lnTo>
                <a:lnTo>
                  <a:pt x="50618" y="58221"/>
                </a:lnTo>
                <a:lnTo>
                  <a:pt x="50815" y="57784"/>
                </a:lnTo>
                <a:lnTo>
                  <a:pt x="51013" y="57338"/>
                </a:lnTo>
                <a:lnTo>
                  <a:pt x="51201" y="56892"/>
                </a:lnTo>
                <a:lnTo>
                  <a:pt x="51389" y="56445"/>
                </a:lnTo>
                <a:lnTo>
                  <a:pt x="51572" y="55990"/>
                </a:lnTo>
                <a:lnTo>
                  <a:pt x="51755" y="55534"/>
                </a:lnTo>
                <a:lnTo>
                  <a:pt x="51929" y="55078"/>
                </a:lnTo>
                <a:lnTo>
                  <a:pt x="52102" y="54622"/>
                </a:lnTo>
                <a:lnTo>
                  <a:pt x="52271" y="54157"/>
                </a:lnTo>
                <a:lnTo>
                  <a:pt x="52430" y="53692"/>
                </a:lnTo>
                <a:lnTo>
                  <a:pt x="52589" y="53226"/>
                </a:lnTo>
                <a:lnTo>
                  <a:pt x="52744" y="52751"/>
                </a:lnTo>
                <a:lnTo>
                  <a:pt x="52893" y="52277"/>
                </a:lnTo>
                <a:lnTo>
                  <a:pt x="53038" y="51802"/>
                </a:lnTo>
                <a:lnTo>
                  <a:pt x="53173" y="51327"/>
                </a:lnTo>
                <a:lnTo>
                  <a:pt x="53308" y="50843"/>
                </a:lnTo>
                <a:lnTo>
                  <a:pt x="53433" y="50358"/>
                </a:lnTo>
                <a:lnTo>
                  <a:pt x="53553" y="49874"/>
                </a:lnTo>
                <a:lnTo>
                  <a:pt x="53669" y="49380"/>
                </a:lnTo>
                <a:lnTo>
                  <a:pt x="53780" y="48896"/>
                </a:lnTo>
                <a:lnTo>
                  <a:pt x="53881" y="48393"/>
                </a:lnTo>
                <a:lnTo>
                  <a:pt x="53978" y="47899"/>
                </a:lnTo>
                <a:lnTo>
                  <a:pt x="54069" y="47396"/>
                </a:lnTo>
                <a:lnTo>
                  <a:pt x="54151" y="46892"/>
                </a:lnTo>
                <a:lnTo>
                  <a:pt x="54166" y="46788"/>
                </a:lnTo>
                <a:lnTo>
                  <a:pt x="54175" y="46683"/>
                </a:lnTo>
                <a:lnTo>
                  <a:pt x="54185" y="46579"/>
                </a:lnTo>
                <a:lnTo>
                  <a:pt x="54185" y="46475"/>
                </a:lnTo>
                <a:lnTo>
                  <a:pt x="54185" y="46370"/>
                </a:lnTo>
                <a:lnTo>
                  <a:pt x="54185" y="46266"/>
                </a:lnTo>
                <a:lnTo>
                  <a:pt x="54175" y="46161"/>
                </a:lnTo>
                <a:lnTo>
                  <a:pt x="54166" y="46057"/>
                </a:lnTo>
                <a:lnTo>
                  <a:pt x="54156" y="45962"/>
                </a:lnTo>
                <a:lnTo>
                  <a:pt x="54142" y="45867"/>
                </a:lnTo>
                <a:lnTo>
                  <a:pt x="54103" y="45677"/>
                </a:lnTo>
                <a:lnTo>
                  <a:pt x="54055" y="45496"/>
                </a:lnTo>
                <a:lnTo>
                  <a:pt x="53997" y="45335"/>
                </a:lnTo>
                <a:lnTo>
                  <a:pt x="54045" y="45136"/>
                </a:lnTo>
                <a:lnTo>
                  <a:pt x="54093" y="44936"/>
                </a:lnTo>
                <a:lnTo>
                  <a:pt x="54127" y="44737"/>
                </a:lnTo>
                <a:lnTo>
                  <a:pt x="54161" y="44528"/>
                </a:lnTo>
                <a:lnTo>
                  <a:pt x="54180" y="44319"/>
                </a:lnTo>
                <a:lnTo>
                  <a:pt x="54195" y="44101"/>
                </a:lnTo>
                <a:lnTo>
                  <a:pt x="54199" y="43892"/>
                </a:lnTo>
                <a:lnTo>
                  <a:pt x="54195" y="43673"/>
                </a:lnTo>
                <a:lnTo>
                  <a:pt x="54175" y="43464"/>
                </a:lnTo>
                <a:lnTo>
                  <a:pt x="54151" y="43255"/>
                </a:lnTo>
                <a:lnTo>
                  <a:pt x="54118" y="43046"/>
                </a:lnTo>
                <a:lnTo>
                  <a:pt x="54074" y="42838"/>
                </a:lnTo>
                <a:lnTo>
                  <a:pt x="54016" y="42638"/>
                </a:lnTo>
                <a:lnTo>
                  <a:pt x="53983" y="42543"/>
                </a:lnTo>
                <a:lnTo>
                  <a:pt x="53944" y="42448"/>
                </a:lnTo>
                <a:lnTo>
                  <a:pt x="53905" y="42353"/>
                </a:lnTo>
                <a:lnTo>
                  <a:pt x="53867" y="42268"/>
                </a:lnTo>
                <a:lnTo>
                  <a:pt x="53819" y="42173"/>
                </a:lnTo>
                <a:lnTo>
                  <a:pt x="53770" y="42087"/>
                </a:lnTo>
                <a:lnTo>
                  <a:pt x="52994" y="40739"/>
                </a:lnTo>
                <a:lnTo>
                  <a:pt x="52218" y="39400"/>
                </a:lnTo>
                <a:lnTo>
                  <a:pt x="51432" y="38071"/>
                </a:lnTo>
                <a:lnTo>
                  <a:pt x="50647" y="36751"/>
                </a:lnTo>
                <a:lnTo>
                  <a:pt x="49856" y="35431"/>
                </a:lnTo>
                <a:lnTo>
                  <a:pt x="49061" y="34120"/>
                </a:lnTo>
                <a:lnTo>
                  <a:pt x="48265" y="32819"/>
                </a:lnTo>
                <a:lnTo>
                  <a:pt x="47465" y="31518"/>
                </a:lnTo>
                <a:lnTo>
                  <a:pt x="46665" y="30227"/>
                </a:lnTo>
                <a:lnTo>
                  <a:pt x="45860" y="28935"/>
                </a:lnTo>
                <a:lnTo>
                  <a:pt x="45055" y="27653"/>
                </a:lnTo>
                <a:lnTo>
                  <a:pt x="44250" y="26371"/>
                </a:lnTo>
                <a:lnTo>
                  <a:pt x="42625" y="23826"/>
                </a:lnTo>
                <a:lnTo>
                  <a:pt x="41001" y="21291"/>
                </a:lnTo>
                <a:lnTo>
                  <a:pt x="39366" y="18775"/>
                </a:lnTo>
                <a:lnTo>
                  <a:pt x="37732" y="16258"/>
                </a:lnTo>
                <a:lnTo>
                  <a:pt x="34454" y="11254"/>
                </a:lnTo>
                <a:lnTo>
                  <a:pt x="31181" y="6249"/>
                </a:lnTo>
                <a:lnTo>
                  <a:pt x="29547" y="3742"/>
                </a:lnTo>
                <a:lnTo>
                  <a:pt x="27922" y="1226"/>
                </a:lnTo>
                <a:lnTo>
                  <a:pt x="27840" y="1112"/>
                </a:lnTo>
                <a:lnTo>
                  <a:pt x="27753" y="988"/>
                </a:lnTo>
                <a:lnTo>
                  <a:pt x="27667" y="884"/>
                </a:lnTo>
                <a:lnTo>
                  <a:pt x="27580" y="770"/>
                </a:lnTo>
                <a:lnTo>
                  <a:pt x="27488" y="675"/>
                </a:lnTo>
                <a:lnTo>
                  <a:pt x="27392" y="580"/>
                </a:lnTo>
                <a:lnTo>
                  <a:pt x="27295" y="485"/>
                </a:lnTo>
                <a:lnTo>
                  <a:pt x="27199" y="400"/>
                </a:lnTo>
                <a:lnTo>
                  <a:pt x="27098" y="324"/>
                </a:lnTo>
                <a:lnTo>
                  <a:pt x="26997" y="257"/>
                </a:lnTo>
                <a:lnTo>
                  <a:pt x="26895" y="200"/>
                </a:lnTo>
                <a:lnTo>
                  <a:pt x="26789" y="143"/>
                </a:lnTo>
                <a:lnTo>
                  <a:pt x="26683" y="96"/>
                </a:lnTo>
                <a:lnTo>
                  <a:pt x="26582" y="58"/>
                </a:lnTo>
                <a:lnTo>
                  <a:pt x="26476" y="29"/>
                </a:lnTo>
                <a:lnTo>
                  <a:pt x="26370" y="10"/>
                </a:lnTo>
                <a:lnTo>
                  <a:pt x="26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 name="Google Shape;197;p10"/>
          <p:cNvSpPr/>
          <p:nvPr/>
        </p:nvSpPr>
        <p:spPr>
          <a:xfrm rot="1122617">
            <a:off x="193565" y="4349043"/>
            <a:ext cx="933879" cy="337979"/>
          </a:xfrm>
          <a:custGeom>
            <a:avLst/>
            <a:gdLst/>
            <a:ahLst/>
            <a:cxnLst/>
            <a:rect l="l" t="t" r="r" b="b"/>
            <a:pathLst>
              <a:path w="56205" h="31679" extrusionOk="0">
                <a:moveTo>
                  <a:pt x="31181" y="0"/>
                </a:moveTo>
                <a:lnTo>
                  <a:pt x="31108" y="10"/>
                </a:lnTo>
                <a:lnTo>
                  <a:pt x="31041" y="29"/>
                </a:lnTo>
                <a:lnTo>
                  <a:pt x="30969" y="48"/>
                </a:lnTo>
                <a:lnTo>
                  <a:pt x="30896" y="86"/>
                </a:lnTo>
                <a:lnTo>
                  <a:pt x="30829" y="133"/>
                </a:lnTo>
                <a:lnTo>
                  <a:pt x="30761" y="181"/>
                </a:lnTo>
                <a:lnTo>
                  <a:pt x="30699" y="247"/>
                </a:lnTo>
                <a:lnTo>
                  <a:pt x="30636" y="313"/>
                </a:lnTo>
                <a:lnTo>
                  <a:pt x="30578" y="399"/>
                </a:lnTo>
                <a:lnTo>
                  <a:pt x="30520" y="494"/>
                </a:lnTo>
                <a:lnTo>
                  <a:pt x="30467" y="589"/>
                </a:lnTo>
                <a:lnTo>
                  <a:pt x="30414" y="703"/>
                </a:lnTo>
                <a:lnTo>
                  <a:pt x="30366" y="817"/>
                </a:lnTo>
                <a:lnTo>
                  <a:pt x="30323" y="950"/>
                </a:lnTo>
                <a:lnTo>
                  <a:pt x="30284" y="1092"/>
                </a:lnTo>
                <a:lnTo>
                  <a:pt x="29874" y="2640"/>
                </a:lnTo>
                <a:lnTo>
                  <a:pt x="29465" y="4188"/>
                </a:lnTo>
                <a:lnTo>
                  <a:pt x="29040" y="5717"/>
                </a:lnTo>
                <a:lnTo>
                  <a:pt x="28611" y="7236"/>
                </a:lnTo>
                <a:lnTo>
                  <a:pt x="28173" y="8746"/>
                </a:lnTo>
                <a:lnTo>
                  <a:pt x="27729" y="10246"/>
                </a:lnTo>
                <a:lnTo>
                  <a:pt x="27276" y="11737"/>
                </a:lnTo>
                <a:lnTo>
                  <a:pt x="26813" y="13209"/>
                </a:lnTo>
                <a:lnTo>
                  <a:pt x="26346" y="14681"/>
                </a:lnTo>
                <a:lnTo>
                  <a:pt x="25868" y="16134"/>
                </a:lnTo>
                <a:lnTo>
                  <a:pt x="25381" y="17587"/>
                </a:lnTo>
                <a:lnTo>
                  <a:pt x="24890" y="19021"/>
                </a:lnTo>
                <a:lnTo>
                  <a:pt x="24388" y="20445"/>
                </a:lnTo>
                <a:lnTo>
                  <a:pt x="23877" y="21870"/>
                </a:lnTo>
                <a:lnTo>
                  <a:pt x="23357" y="23275"/>
                </a:lnTo>
                <a:lnTo>
                  <a:pt x="22831" y="24680"/>
                </a:lnTo>
                <a:lnTo>
                  <a:pt x="22344" y="23351"/>
                </a:lnTo>
                <a:lnTo>
                  <a:pt x="21867" y="22003"/>
                </a:lnTo>
                <a:lnTo>
                  <a:pt x="21400" y="20654"/>
                </a:lnTo>
                <a:lnTo>
                  <a:pt x="20937" y="19296"/>
                </a:lnTo>
                <a:lnTo>
                  <a:pt x="20484" y="17929"/>
                </a:lnTo>
                <a:lnTo>
                  <a:pt x="20035" y="16552"/>
                </a:lnTo>
                <a:lnTo>
                  <a:pt x="19601" y="15165"/>
                </a:lnTo>
                <a:lnTo>
                  <a:pt x="19172" y="13760"/>
                </a:lnTo>
                <a:lnTo>
                  <a:pt x="18753" y="12354"/>
                </a:lnTo>
                <a:lnTo>
                  <a:pt x="18338" y="10940"/>
                </a:lnTo>
                <a:lnTo>
                  <a:pt x="17934" y="9506"/>
                </a:lnTo>
                <a:lnTo>
                  <a:pt x="17538" y="8072"/>
                </a:lnTo>
                <a:lnTo>
                  <a:pt x="17153" y="6619"/>
                </a:lnTo>
                <a:lnTo>
                  <a:pt x="16772" y="5156"/>
                </a:lnTo>
                <a:lnTo>
                  <a:pt x="16401" y="3685"/>
                </a:lnTo>
                <a:lnTo>
                  <a:pt x="16039" y="2194"/>
                </a:lnTo>
                <a:lnTo>
                  <a:pt x="16005" y="2061"/>
                </a:lnTo>
                <a:lnTo>
                  <a:pt x="15962" y="1937"/>
                </a:lnTo>
                <a:lnTo>
                  <a:pt x="15918" y="1814"/>
                </a:lnTo>
                <a:lnTo>
                  <a:pt x="15865" y="1709"/>
                </a:lnTo>
                <a:lnTo>
                  <a:pt x="15812" y="1614"/>
                </a:lnTo>
                <a:lnTo>
                  <a:pt x="15755" y="1519"/>
                </a:lnTo>
                <a:lnTo>
                  <a:pt x="15692" y="1434"/>
                </a:lnTo>
                <a:lnTo>
                  <a:pt x="15629" y="1358"/>
                </a:lnTo>
                <a:lnTo>
                  <a:pt x="15562" y="1301"/>
                </a:lnTo>
                <a:lnTo>
                  <a:pt x="15494" y="1244"/>
                </a:lnTo>
                <a:lnTo>
                  <a:pt x="15422" y="1197"/>
                </a:lnTo>
                <a:lnTo>
                  <a:pt x="15350" y="1149"/>
                </a:lnTo>
                <a:lnTo>
                  <a:pt x="15273" y="1121"/>
                </a:lnTo>
                <a:lnTo>
                  <a:pt x="15195" y="1102"/>
                </a:lnTo>
                <a:lnTo>
                  <a:pt x="15118" y="1083"/>
                </a:lnTo>
                <a:lnTo>
                  <a:pt x="14969" y="1083"/>
                </a:lnTo>
                <a:lnTo>
                  <a:pt x="14892" y="1102"/>
                </a:lnTo>
                <a:lnTo>
                  <a:pt x="14815" y="1121"/>
                </a:lnTo>
                <a:lnTo>
                  <a:pt x="14742" y="1149"/>
                </a:lnTo>
                <a:lnTo>
                  <a:pt x="14665" y="1187"/>
                </a:lnTo>
                <a:lnTo>
                  <a:pt x="14598" y="1235"/>
                </a:lnTo>
                <a:lnTo>
                  <a:pt x="14525" y="1292"/>
                </a:lnTo>
                <a:lnTo>
                  <a:pt x="14458" y="1358"/>
                </a:lnTo>
                <a:lnTo>
                  <a:pt x="14395" y="1434"/>
                </a:lnTo>
                <a:lnTo>
                  <a:pt x="14332" y="1510"/>
                </a:lnTo>
                <a:lnTo>
                  <a:pt x="14275" y="1605"/>
                </a:lnTo>
                <a:lnTo>
                  <a:pt x="14222" y="1700"/>
                </a:lnTo>
                <a:lnTo>
                  <a:pt x="14173" y="1814"/>
                </a:lnTo>
                <a:lnTo>
                  <a:pt x="14125" y="1928"/>
                </a:lnTo>
                <a:lnTo>
                  <a:pt x="14087" y="2061"/>
                </a:lnTo>
                <a:lnTo>
                  <a:pt x="14053" y="2194"/>
                </a:lnTo>
                <a:lnTo>
                  <a:pt x="13711" y="3637"/>
                </a:lnTo>
                <a:lnTo>
                  <a:pt x="13364" y="5071"/>
                </a:lnTo>
                <a:lnTo>
                  <a:pt x="13012" y="6495"/>
                </a:lnTo>
                <a:lnTo>
                  <a:pt x="12655" y="7920"/>
                </a:lnTo>
                <a:lnTo>
                  <a:pt x="12293" y="9335"/>
                </a:lnTo>
                <a:lnTo>
                  <a:pt x="11927" y="10740"/>
                </a:lnTo>
                <a:lnTo>
                  <a:pt x="11556" y="12146"/>
                </a:lnTo>
                <a:lnTo>
                  <a:pt x="11175" y="13542"/>
                </a:lnTo>
                <a:lnTo>
                  <a:pt x="10794" y="14937"/>
                </a:lnTo>
                <a:lnTo>
                  <a:pt x="10404" y="16314"/>
                </a:lnTo>
                <a:lnTo>
                  <a:pt x="10008" y="17701"/>
                </a:lnTo>
                <a:lnTo>
                  <a:pt x="9608" y="19068"/>
                </a:lnTo>
                <a:lnTo>
                  <a:pt x="9203" y="20436"/>
                </a:lnTo>
                <a:lnTo>
                  <a:pt x="8794" y="21803"/>
                </a:lnTo>
                <a:lnTo>
                  <a:pt x="8374" y="23152"/>
                </a:lnTo>
                <a:lnTo>
                  <a:pt x="7955" y="24509"/>
                </a:lnTo>
                <a:lnTo>
                  <a:pt x="7637" y="23028"/>
                </a:lnTo>
                <a:lnTo>
                  <a:pt x="7314" y="21547"/>
                </a:lnTo>
                <a:lnTo>
                  <a:pt x="6986" y="20084"/>
                </a:lnTo>
                <a:lnTo>
                  <a:pt x="6653" y="18622"/>
                </a:lnTo>
                <a:lnTo>
                  <a:pt x="6316" y="17160"/>
                </a:lnTo>
                <a:lnTo>
                  <a:pt x="5969" y="15707"/>
                </a:lnTo>
                <a:lnTo>
                  <a:pt x="5617" y="14263"/>
                </a:lnTo>
                <a:lnTo>
                  <a:pt x="5260" y="12820"/>
                </a:lnTo>
                <a:lnTo>
                  <a:pt x="4894" y="11386"/>
                </a:lnTo>
                <a:lnTo>
                  <a:pt x="4522" y="9961"/>
                </a:lnTo>
                <a:lnTo>
                  <a:pt x="4146" y="8537"/>
                </a:lnTo>
                <a:lnTo>
                  <a:pt x="3761" y="7122"/>
                </a:lnTo>
                <a:lnTo>
                  <a:pt x="3370" y="5707"/>
                </a:lnTo>
                <a:lnTo>
                  <a:pt x="2970" y="4302"/>
                </a:lnTo>
                <a:lnTo>
                  <a:pt x="2570" y="2906"/>
                </a:lnTo>
                <a:lnTo>
                  <a:pt x="2156" y="1510"/>
                </a:lnTo>
                <a:lnTo>
                  <a:pt x="2122" y="1396"/>
                </a:lnTo>
                <a:lnTo>
                  <a:pt x="2083" y="1292"/>
                </a:lnTo>
                <a:lnTo>
                  <a:pt x="2045" y="1187"/>
                </a:lnTo>
                <a:lnTo>
                  <a:pt x="2001" y="1092"/>
                </a:lnTo>
                <a:lnTo>
                  <a:pt x="1958" y="1007"/>
                </a:lnTo>
                <a:lnTo>
                  <a:pt x="1914" y="921"/>
                </a:lnTo>
                <a:lnTo>
                  <a:pt x="1871" y="855"/>
                </a:lnTo>
                <a:lnTo>
                  <a:pt x="1823" y="779"/>
                </a:lnTo>
                <a:lnTo>
                  <a:pt x="1775" y="722"/>
                </a:lnTo>
                <a:lnTo>
                  <a:pt x="1726" y="665"/>
                </a:lnTo>
                <a:lnTo>
                  <a:pt x="1678" y="617"/>
                </a:lnTo>
                <a:lnTo>
                  <a:pt x="1630" y="570"/>
                </a:lnTo>
                <a:lnTo>
                  <a:pt x="1577" y="532"/>
                </a:lnTo>
                <a:lnTo>
                  <a:pt x="1529" y="503"/>
                </a:lnTo>
                <a:lnTo>
                  <a:pt x="1423" y="446"/>
                </a:lnTo>
                <a:lnTo>
                  <a:pt x="1317" y="427"/>
                </a:lnTo>
                <a:lnTo>
                  <a:pt x="1211" y="418"/>
                </a:lnTo>
                <a:lnTo>
                  <a:pt x="1105" y="427"/>
                </a:lnTo>
                <a:lnTo>
                  <a:pt x="999" y="465"/>
                </a:lnTo>
                <a:lnTo>
                  <a:pt x="893" y="513"/>
                </a:lnTo>
                <a:lnTo>
                  <a:pt x="791" y="579"/>
                </a:lnTo>
                <a:lnTo>
                  <a:pt x="695" y="665"/>
                </a:lnTo>
                <a:lnTo>
                  <a:pt x="598" y="769"/>
                </a:lnTo>
                <a:lnTo>
                  <a:pt x="507" y="883"/>
                </a:lnTo>
                <a:lnTo>
                  <a:pt x="420" y="1007"/>
                </a:lnTo>
                <a:lnTo>
                  <a:pt x="343" y="1149"/>
                </a:lnTo>
                <a:lnTo>
                  <a:pt x="266" y="1301"/>
                </a:lnTo>
                <a:lnTo>
                  <a:pt x="203" y="1472"/>
                </a:lnTo>
                <a:lnTo>
                  <a:pt x="145" y="1643"/>
                </a:lnTo>
                <a:lnTo>
                  <a:pt x="92" y="1833"/>
                </a:lnTo>
                <a:lnTo>
                  <a:pt x="54" y="2023"/>
                </a:lnTo>
                <a:lnTo>
                  <a:pt x="25" y="2232"/>
                </a:lnTo>
                <a:lnTo>
                  <a:pt x="15" y="2336"/>
                </a:lnTo>
                <a:lnTo>
                  <a:pt x="6" y="2441"/>
                </a:lnTo>
                <a:lnTo>
                  <a:pt x="1" y="2545"/>
                </a:lnTo>
                <a:lnTo>
                  <a:pt x="1" y="2649"/>
                </a:lnTo>
                <a:lnTo>
                  <a:pt x="1" y="2763"/>
                </a:lnTo>
                <a:lnTo>
                  <a:pt x="6" y="2877"/>
                </a:lnTo>
                <a:lnTo>
                  <a:pt x="15" y="2991"/>
                </a:lnTo>
                <a:lnTo>
                  <a:pt x="25" y="3105"/>
                </a:lnTo>
                <a:lnTo>
                  <a:pt x="39" y="3219"/>
                </a:lnTo>
                <a:lnTo>
                  <a:pt x="59" y="3333"/>
                </a:lnTo>
                <a:lnTo>
                  <a:pt x="78" y="3447"/>
                </a:lnTo>
                <a:lnTo>
                  <a:pt x="102" y="3571"/>
                </a:lnTo>
                <a:lnTo>
                  <a:pt x="136" y="3685"/>
                </a:lnTo>
                <a:lnTo>
                  <a:pt x="165" y="3799"/>
                </a:lnTo>
                <a:lnTo>
                  <a:pt x="632" y="5384"/>
                </a:lnTo>
                <a:lnTo>
                  <a:pt x="1095" y="6980"/>
                </a:lnTo>
                <a:lnTo>
                  <a:pt x="1543" y="8575"/>
                </a:lnTo>
                <a:lnTo>
                  <a:pt x="1987" y="10180"/>
                </a:lnTo>
                <a:lnTo>
                  <a:pt x="2421" y="11794"/>
                </a:lnTo>
                <a:lnTo>
                  <a:pt x="2845" y="13409"/>
                </a:lnTo>
                <a:lnTo>
                  <a:pt x="3259" y="15032"/>
                </a:lnTo>
                <a:lnTo>
                  <a:pt x="3669" y="16666"/>
                </a:lnTo>
                <a:lnTo>
                  <a:pt x="4069" y="18309"/>
                </a:lnTo>
                <a:lnTo>
                  <a:pt x="4460" y="19961"/>
                </a:lnTo>
                <a:lnTo>
                  <a:pt x="4845" y="21613"/>
                </a:lnTo>
                <a:lnTo>
                  <a:pt x="5221" y="23284"/>
                </a:lnTo>
                <a:lnTo>
                  <a:pt x="5588" y="24956"/>
                </a:lnTo>
                <a:lnTo>
                  <a:pt x="5945" y="26646"/>
                </a:lnTo>
                <a:lnTo>
                  <a:pt x="6296" y="28346"/>
                </a:lnTo>
                <a:lnTo>
                  <a:pt x="6639" y="30046"/>
                </a:lnTo>
                <a:lnTo>
                  <a:pt x="6672" y="30217"/>
                </a:lnTo>
                <a:lnTo>
                  <a:pt x="6716" y="30369"/>
                </a:lnTo>
                <a:lnTo>
                  <a:pt x="6759" y="30520"/>
                </a:lnTo>
                <a:lnTo>
                  <a:pt x="6807" y="30663"/>
                </a:lnTo>
                <a:lnTo>
                  <a:pt x="6860" y="30796"/>
                </a:lnTo>
                <a:lnTo>
                  <a:pt x="6918" y="30919"/>
                </a:lnTo>
                <a:lnTo>
                  <a:pt x="6976" y="31033"/>
                </a:lnTo>
                <a:lnTo>
                  <a:pt x="7039" y="31138"/>
                </a:lnTo>
                <a:lnTo>
                  <a:pt x="7102" y="31242"/>
                </a:lnTo>
                <a:lnTo>
                  <a:pt x="7169" y="31328"/>
                </a:lnTo>
                <a:lnTo>
                  <a:pt x="7241" y="31404"/>
                </a:lnTo>
                <a:lnTo>
                  <a:pt x="7309" y="31470"/>
                </a:lnTo>
                <a:lnTo>
                  <a:pt x="7386" y="31537"/>
                </a:lnTo>
                <a:lnTo>
                  <a:pt x="7458" y="31584"/>
                </a:lnTo>
                <a:lnTo>
                  <a:pt x="7535" y="31622"/>
                </a:lnTo>
                <a:lnTo>
                  <a:pt x="7612" y="31651"/>
                </a:lnTo>
                <a:lnTo>
                  <a:pt x="7690" y="31670"/>
                </a:lnTo>
                <a:lnTo>
                  <a:pt x="7767" y="31679"/>
                </a:lnTo>
                <a:lnTo>
                  <a:pt x="7844" y="31670"/>
                </a:lnTo>
                <a:lnTo>
                  <a:pt x="7921" y="31660"/>
                </a:lnTo>
                <a:lnTo>
                  <a:pt x="7998" y="31632"/>
                </a:lnTo>
                <a:lnTo>
                  <a:pt x="8075" y="31603"/>
                </a:lnTo>
                <a:lnTo>
                  <a:pt x="8148" y="31556"/>
                </a:lnTo>
                <a:lnTo>
                  <a:pt x="8225" y="31489"/>
                </a:lnTo>
                <a:lnTo>
                  <a:pt x="8297" y="31423"/>
                </a:lnTo>
                <a:lnTo>
                  <a:pt x="8369" y="31337"/>
                </a:lnTo>
                <a:lnTo>
                  <a:pt x="8437" y="31242"/>
                </a:lnTo>
                <a:lnTo>
                  <a:pt x="8504" y="31138"/>
                </a:lnTo>
                <a:lnTo>
                  <a:pt x="8567" y="31024"/>
                </a:lnTo>
                <a:lnTo>
                  <a:pt x="8630" y="30891"/>
                </a:lnTo>
                <a:lnTo>
                  <a:pt x="8688" y="30748"/>
                </a:lnTo>
                <a:lnTo>
                  <a:pt x="8745" y="30587"/>
                </a:lnTo>
                <a:lnTo>
                  <a:pt x="9184" y="29248"/>
                </a:lnTo>
                <a:lnTo>
                  <a:pt x="9613" y="27900"/>
                </a:lnTo>
                <a:lnTo>
                  <a:pt x="10037" y="26551"/>
                </a:lnTo>
                <a:lnTo>
                  <a:pt x="10462" y="25193"/>
                </a:lnTo>
                <a:lnTo>
                  <a:pt x="10876" y="23835"/>
                </a:lnTo>
                <a:lnTo>
                  <a:pt x="11281" y="22468"/>
                </a:lnTo>
                <a:lnTo>
                  <a:pt x="11686" y="21091"/>
                </a:lnTo>
                <a:lnTo>
                  <a:pt x="12081" y="19714"/>
                </a:lnTo>
                <a:lnTo>
                  <a:pt x="12477" y="18328"/>
                </a:lnTo>
                <a:lnTo>
                  <a:pt x="12862" y="16932"/>
                </a:lnTo>
                <a:lnTo>
                  <a:pt x="13243" y="15536"/>
                </a:lnTo>
                <a:lnTo>
                  <a:pt x="13619" y="14130"/>
                </a:lnTo>
                <a:lnTo>
                  <a:pt x="13990" y="12725"/>
                </a:lnTo>
                <a:lnTo>
                  <a:pt x="14352" y="11310"/>
                </a:lnTo>
                <a:lnTo>
                  <a:pt x="14713" y="9886"/>
                </a:lnTo>
                <a:lnTo>
                  <a:pt x="15070" y="8452"/>
                </a:lnTo>
                <a:lnTo>
                  <a:pt x="15436" y="9848"/>
                </a:lnTo>
                <a:lnTo>
                  <a:pt x="15808" y="11234"/>
                </a:lnTo>
                <a:lnTo>
                  <a:pt x="16188" y="12601"/>
                </a:lnTo>
                <a:lnTo>
                  <a:pt x="16579" y="13969"/>
                </a:lnTo>
                <a:lnTo>
                  <a:pt x="16969" y="15317"/>
                </a:lnTo>
                <a:lnTo>
                  <a:pt x="17374" y="16666"/>
                </a:lnTo>
                <a:lnTo>
                  <a:pt x="17784" y="17995"/>
                </a:lnTo>
                <a:lnTo>
                  <a:pt x="18199" y="19325"/>
                </a:lnTo>
                <a:lnTo>
                  <a:pt x="18628" y="20645"/>
                </a:lnTo>
                <a:lnTo>
                  <a:pt x="19057" y="21946"/>
                </a:lnTo>
                <a:lnTo>
                  <a:pt x="19500" y="23246"/>
                </a:lnTo>
                <a:lnTo>
                  <a:pt x="19949" y="24538"/>
                </a:lnTo>
                <a:lnTo>
                  <a:pt x="20407" y="25820"/>
                </a:lnTo>
                <a:lnTo>
                  <a:pt x="20874" y="27092"/>
                </a:lnTo>
                <a:lnTo>
                  <a:pt x="21347" y="28365"/>
                </a:lnTo>
                <a:lnTo>
                  <a:pt x="21829" y="29618"/>
                </a:lnTo>
                <a:lnTo>
                  <a:pt x="21906" y="29808"/>
                </a:lnTo>
                <a:lnTo>
                  <a:pt x="21997" y="29979"/>
                </a:lnTo>
                <a:lnTo>
                  <a:pt x="22094" y="30141"/>
                </a:lnTo>
                <a:lnTo>
                  <a:pt x="22205" y="30293"/>
                </a:lnTo>
                <a:lnTo>
                  <a:pt x="22315" y="30426"/>
                </a:lnTo>
                <a:lnTo>
                  <a:pt x="22436" y="30539"/>
                </a:lnTo>
                <a:lnTo>
                  <a:pt x="22499" y="30596"/>
                </a:lnTo>
                <a:lnTo>
                  <a:pt x="22561" y="30634"/>
                </a:lnTo>
                <a:lnTo>
                  <a:pt x="22624" y="30672"/>
                </a:lnTo>
                <a:lnTo>
                  <a:pt x="22687" y="30701"/>
                </a:lnTo>
                <a:lnTo>
                  <a:pt x="22749" y="30729"/>
                </a:lnTo>
                <a:lnTo>
                  <a:pt x="22812" y="30748"/>
                </a:lnTo>
                <a:lnTo>
                  <a:pt x="22875" y="30758"/>
                </a:lnTo>
                <a:lnTo>
                  <a:pt x="23005" y="30758"/>
                </a:lnTo>
                <a:lnTo>
                  <a:pt x="23068" y="30739"/>
                </a:lnTo>
                <a:lnTo>
                  <a:pt x="23130" y="30720"/>
                </a:lnTo>
                <a:lnTo>
                  <a:pt x="23188" y="30691"/>
                </a:lnTo>
                <a:lnTo>
                  <a:pt x="23251" y="30644"/>
                </a:lnTo>
                <a:lnTo>
                  <a:pt x="23309" y="30596"/>
                </a:lnTo>
                <a:lnTo>
                  <a:pt x="23366" y="30539"/>
                </a:lnTo>
                <a:lnTo>
                  <a:pt x="23424" y="30464"/>
                </a:lnTo>
                <a:lnTo>
                  <a:pt x="23477" y="30388"/>
                </a:lnTo>
                <a:lnTo>
                  <a:pt x="23530" y="30293"/>
                </a:lnTo>
                <a:lnTo>
                  <a:pt x="23578" y="30188"/>
                </a:lnTo>
                <a:lnTo>
                  <a:pt x="23627" y="30074"/>
                </a:lnTo>
                <a:lnTo>
                  <a:pt x="24171" y="28678"/>
                </a:lnTo>
                <a:lnTo>
                  <a:pt x="24707" y="27273"/>
                </a:lnTo>
                <a:lnTo>
                  <a:pt x="25232" y="25858"/>
                </a:lnTo>
                <a:lnTo>
                  <a:pt x="25753" y="24434"/>
                </a:lnTo>
                <a:lnTo>
                  <a:pt x="26264" y="23000"/>
                </a:lnTo>
                <a:lnTo>
                  <a:pt x="26765" y="21556"/>
                </a:lnTo>
                <a:lnTo>
                  <a:pt x="27261" y="20103"/>
                </a:lnTo>
                <a:lnTo>
                  <a:pt x="27744" y="18641"/>
                </a:lnTo>
                <a:lnTo>
                  <a:pt x="28226" y="17179"/>
                </a:lnTo>
                <a:lnTo>
                  <a:pt x="28693" y="15697"/>
                </a:lnTo>
                <a:lnTo>
                  <a:pt x="29156" y="14206"/>
                </a:lnTo>
                <a:lnTo>
                  <a:pt x="29614" y="12706"/>
                </a:lnTo>
                <a:lnTo>
                  <a:pt x="30057" y="11196"/>
                </a:lnTo>
                <a:lnTo>
                  <a:pt x="30501" y="9677"/>
                </a:lnTo>
                <a:lnTo>
                  <a:pt x="30930" y="8138"/>
                </a:lnTo>
                <a:lnTo>
                  <a:pt x="31359" y="6600"/>
                </a:lnTo>
                <a:lnTo>
                  <a:pt x="31884" y="8186"/>
                </a:lnTo>
                <a:lnTo>
                  <a:pt x="32420" y="9753"/>
                </a:lnTo>
                <a:lnTo>
                  <a:pt x="32959" y="11319"/>
                </a:lnTo>
                <a:lnTo>
                  <a:pt x="33504" y="12867"/>
                </a:lnTo>
                <a:lnTo>
                  <a:pt x="34063" y="14406"/>
                </a:lnTo>
                <a:lnTo>
                  <a:pt x="34623" y="15935"/>
                </a:lnTo>
                <a:lnTo>
                  <a:pt x="35196" y="17454"/>
                </a:lnTo>
                <a:lnTo>
                  <a:pt x="35770" y="18964"/>
                </a:lnTo>
                <a:lnTo>
                  <a:pt x="36358" y="20455"/>
                </a:lnTo>
                <a:lnTo>
                  <a:pt x="36951" y="21936"/>
                </a:lnTo>
                <a:lnTo>
                  <a:pt x="37549" y="23408"/>
                </a:lnTo>
                <a:lnTo>
                  <a:pt x="38161" y="24870"/>
                </a:lnTo>
                <a:lnTo>
                  <a:pt x="38778" y="26323"/>
                </a:lnTo>
                <a:lnTo>
                  <a:pt x="39400" y="27767"/>
                </a:lnTo>
                <a:lnTo>
                  <a:pt x="40036" y="29191"/>
                </a:lnTo>
                <a:lnTo>
                  <a:pt x="40677" y="30615"/>
                </a:lnTo>
                <a:lnTo>
                  <a:pt x="40721" y="30701"/>
                </a:lnTo>
                <a:lnTo>
                  <a:pt x="40769" y="30786"/>
                </a:lnTo>
                <a:lnTo>
                  <a:pt x="40817" y="30862"/>
                </a:lnTo>
                <a:lnTo>
                  <a:pt x="40870" y="30929"/>
                </a:lnTo>
                <a:lnTo>
                  <a:pt x="40923" y="30986"/>
                </a:lnTo>
                <a:lnTo>
                  <a:pt x="40981" y="31043"/>
                </a:lnTo>
                <a:lnTo>
                  <a:pt x="41039" y="31090"/>
                </a:lnTo>
                <a:lnTo>
                  <a:pt x="41102" y="31138"/>
                </a:lnTo>
                <a:lnTo>
                  <a:pt x="41164" y="31176"/>
                </a:lnTo>
                <a:lnTo>
                  <a:pt x="41227" y="31204"/>
                </a:lnTo>
                <a:lnTo>
                  <a:pt x="41290" y="31223"/>
                </a:lnTo>
                <a:lnTo>
                  <a:pt x="41357" y="31242"/>
                </a:lnTo>
                <a:lnTo>
                  <a:pt x="41420" y="31252"/>
                </a:lnTo>
                <a:lnTo>
                  <a:pt x="41487" y="31252"/>
                </a:lnTo>
                <a:lnTo>
                  <a:pt x="41550" y="31242"/>
                </a:lnTo>
                <a:lnTo>
                  <a:pt x="41617" y="31233"/>
                </a:lnTo>
                <a:lnTo>
                  <a:pt x="41680" y="31214"/>
                </a:lnTo>
                <a:lnTo>
                  <a:pt x="41748" y="31195"/>
                </a:lnTo>
                <a:lnTo>
                  <a:pt x="41810" y="31157"/>
                </a:lnTo>
                <a:lnTo>
                  <a:pt x="41873" y="31128"/>
                </a:lnTo>
                <a:lnTo>
                  <a:pt x="41931" y="31081"/>
                </a:lnTo>
                <a:lnTo>
                  <a:pt x="41993" y="31033"/>
                </a:lnTo>
                <a:lnTo>
                  <a:pt x="42051" y="30976"/>
                </a:lnTo>
                <a:lnTo>
                  <a:pt x="42104" y="30910"/>
                </a:lnTo>
                <a:lnTo>
                  <a:pt x="42157" y="30834"/>
                </a:lnTo>
                <a:lnTo>
                  <a:pt x="42205" y="30758"/>
                </a:lnTo>
                <a:lnTo>
                  <a:pt x="42254" y="30682"/>
                </a:lnTo>
                <a:lnTo>
                  <a:pt x="42297" y="30587"/>
                </a:lnTo>
                <a:lnTo>
                  <a:pt x="42340" y="30492"/>
                </a:lnTo>
                <a:lnTo>
                  <a:pt x="42379" y="30388"/>
                </a:lnTo>
                <a:lnTo>
                  <a:pt x="42413" y="30283"/>
                </a:lnTo>
                <a:lnTo>
                  <a:pt x="42442" y="30160"/>
                </a:lnTo>
                <a:lnTo>
                  <a:pt x="42803" y="28631"/>
                </a:lnTo>
                <a:lnTo>
                  <a:pt x="43174" y="27111"/>
                </a:lnTo>
                <a:lnTo>
                  <a:pt x="43550" y="25602"/>
                </a:lnTo>
                <a:lnTo>
                  <a:pt x="43936" y="24111"/>
                </a:lnTo>
                <a:lnTo>
                  <a:pt x="44327" y="22620"/>
                </a:lnTo>
                <a:lnTo>
                  <a:pt x="44727" y="21138"/>
                </a:lnTo>
                <a:lnTo>
                  <a:pt x="45136" y="19666"/>
                </a:lnTo>
                <a:lnTo>
                  <a:pt x="45551" y="18204"/>
                </a:lnTo>
                <a:lnTo>
                  <a:pt x="45975" y="16761"/>
                </a:lnTo>
                <a:lnTo>
                  <a:pt x="46404" y="15317"/>
                </a:lnTo>
                <a:lnTo>
                  <a:pt x="46843" y="13883"/>
                </a:lnTo>
                <a:lnTo>
                  <a:pt x="47291" y="12459"/>
                </a:lnTo>
                <a:lnTo>
                  <a:pt x="47744" y="11035"/>
                </a:lnTo>
                <a:lnTo>
                  <a:pt x="48207" y="9629"/>
                </a:lnTo>
                <a:lnTo>
                  <a:pt x="48680" y="8224"/>
                </a:lnTo>
                <a:lnTo>
                  <a:pt x="49157" y="6837"/>
                </a:lnTo>
                <a:lnTo>
                  <a:pt x="49475" y="8186"/>
                </a:lnTo>
                <a:lnTo>
                  <a:pt x="49798" y="9525"/>
                </a:lnTo>
                <a:lnTo>
                  <a:pt x="50126" y="10864"/>
                </a:lnTo>
                <a:lnTo>
                  <a:pt x="50458" y="12203"/>
                </a:lnTo>
                <a:lnTo>
                  <a:pt x="50791" y="13523"/>
                </a:lnTo>
                <a:lnTo>
                  <a:pt x="51133" y="14852"/>
                </a:lnTo>
                <a:lnTo>
                  <a:pt x="51476" y="16172"/>
                </a:lnTo>
                <a:lnTo>
                  <a:pt x="51828" y="17482"/>
                </a:lnTo>
                <a:lnTo>
                  <a:pt x="52179" y="18793"/>
                </a:lnTo>
                <a:lnTo>
                  <a:pt x="52541" y="20094"/>
                </a:lnTo>
                <a:lnTo>
                  <a:pt x="52907" y="21395"/>
                </a:lnTo>
                <a:lnTo>
                  <a:pt x="53279" y="22686"/>
                </a:lnTo>
                <a:lnTo>
                  <a:pt x="53650" y="23978"/>
                </a:lnTo>
                <a:lnTo>
                  <a:pt x="54035" y="25260"/>
                </a:lnTo>
                <a:lnTo>
                  <a:pt x="54421" y="26542"/>
                </a:lnTo>
                <a:lnTo>
                  <a:pt x="54811" y="27814"/>
                </a:lnTo>
                <a:lnTo>
                  <a:pt x="54860" y="27957"/>
                </a:lnTo>
                <a:lnTo>
                  <a:pt x="54918" y="28089"/>
                </a:lnTo>
                <a:lnTo>
                  <a:pt x="54971" y="28194"/>
                </a:lnTo>
                <a:lnTo>
                  <a:pt x="55033" y="28289"/>
                </a:lnTo>
                <a:lnTo>
                  <a:pt x="55096" y="28365"/>
                </a:lnTo>
                <a:lnTo>
                  <a:pt x="55159" y="28431"/>
                </a:lnTo>
                <a:lnTo>
                  <a:pt x="55226" y="28479"/>
                </a:lnTo>
                <a:lnTo>
                  <a:pt x="55294" y="28507"/>
                </a:lnTo>
                <a:lnTo>
                  <a:pt x="55361" y="28526"/>
                </a:lnTo>
                <a:lnTo>
                  <a:pt x="55429" y="28536"/>
                </a:lnTo>
                <a:lnTo>
                  <a:pt x="55496" y="28526"/>
                </a:lnTo>
                <a:lnTo>
                  <a:pt x="55564" y="28507"/>
                </a:lnTo>
                <a:lnTo>
                  <a:pt x="55631" y="28469"/>
                </a:lnTo>
                <a:lnTo>
                  <a:pt x="55694" y="28431"/>
                </a:lnTo>
                <a:lnTo>
                  <a:pt x="55756" y="28374"/>
                </a:lnTo>
                <a:lnTo>
                  <a:pt x="55819" y="28308"/>
                </a:lnTo>
                <a:lnTo>
                  <a:pt x="55877" y="28241"/>
                </a:lnTo>
                <a:lnTo>
                  <a:pt x="55930" y="28156"/>
                </a:lnTo>
                <a:lnTo>
                  <a:pt x="55983" y="28061"/>
                </a:lnTo>
                <a:lnTo>
                  <a:pt x="56031" y="27966"/>
                </a:lnTo>
                <a:lnTo>
                  <a:pt x="56070" y="27862"/>
                </a:lnTo>
                <a:lnTo>
                  <a:pt x="56108" y="27748"/>
                </a:lnTo>
                <a:lnTo>
                  <a:pt x="56142" y="27624"/>
                </a:lnTo>
                <a:lnTo>
                  <a:pt x="56166" y="27501"/>
                </a:lnTo>
                <a:lnTo>
                  <a:pt x="56185" y="27368"/>
                </a:lnTo>
                <a:lnTo>
                  <a:pt x="56200" y="27225"/>
                </a:lnTo>
                <a:lnTo>
                  <a:pt x="56205" y="27083"/>
                </a:lnTo>
                <a:lnTo>
                  <a:pt x="56200" y="26940"/>
                </a:lnTo>
                <a:lnTo>
                  <a:pt x="56190" y="26789"/>
                </a:lnTo>
                <a:lnTo>
                  <a:pt x="56171" y="26637"/>
                </a:lnTo>
                <a:lnTo>
                  <a:pt x="56147" y="26485"/>
                </a:lnTo>
                <a:lnTo>
                  <a:pt x="56108" y="26323"/>
                </a:lnTo>
                <a:lnTo>
                  <a:pt x="55713" y="24832"/>
                </a:lnTo>
                <a:lnTo>
                  <a:pt x="55318" y="23341"/>
                </a:lnTo>
                <a:lnTo>
                  <a:pt x="54932" y="21851"/>
                </a:lnTo>
                <a:lnTo>
                  <a:pt x="54551" y="20350"/>
                </a:lnTo>
                <a:lnTo>
                  <a:pt x="54170" y="18850"/>
                </a:lnTo>
                <a:lnTo>
                  <a:pt x="53799" y="17340"/>
                </a:lnTo>
                <a:lnTo>
                  <a:pt x="53433" y="15830"/>
                </a:lnTo>
                <a:lnTo>
                  <a:pt x="53071" y="14311"/>
                </a:lnTo>
                <a:lnTo>
                  <a:pt x="52715" y="12791"/>
                </a:lnTo>
                <a:lnTo>
                  <a:pt x="52363" y="11262"/>
                </a:lnTo>
                <a:lnTo>
                  <a:pt x="52020" y="9734"/>
                </a:lnTo>
                <a:lnTo>
                  <a:pt x="51678" y="8195"/>
                </a:lnTo>
                <a:lnTo>
                  <a:pt x="51345" y="6657"/>
                </a:lnTo>
                <a:lnTo>
                  <a:pt x="51018" y="5109"/>
                </a:lnTo>
                <a:lnTo>
                  <a:pt x="50695" y="3552"/>
                </a:lnTo>
                <a:lnTo>
                  <a:pt x="50376" y="1985"/>
                </a:lnTo>
                <a:lnTo>
                  <a:pt x="50343" y="1823"/>
                </a:lnTo>
                <a:lnTo>
                  <a:pt x="50304" y="1671"/>
                </a:lnTo>
                <a:lnTo>
                  <a:pt x="50261" y="1529"/>
                </a:lnTo>
                <a:lnTo>
                  <a:pt x="50217" y="1396"/>
                </a:lnTo>
                <a:lnTo>
                  <a:pt x="50164" y="1273"/>
                </a:lnTo>
                <a:lnTo>
                  <a:pt x="50111" y="1149"/>
                </a:lnTo>
                <a:lnTo>
                  <a:pt x="50058" y="1045"/>
                </a:lnTo>
                <a:lnTo>
                  <a:pt x="50000" y="950"/>
                </a:lnTo>
                <a:lnTo>
                  <a:pt x="49943" y="855"/>
                </a:lnTo>
                <a:lnTo>
                  <a:pt x="49880" y="779"/>
                </a:lnTo>
                <a:lnTo>
                  <a:pt x="49817" y="703"/>
                </a:lnTo>
                <a:lnTo>
                  <a:pt x="49750" y="646"/>
                </a:lnTo>
                <a:lnTo>
                  <a:pt x="49682" y="589"/>
                </a:lnTo>
                <a:lnTo>
                  <a:pt x="49615" y="551"/>
                </a:lnTo>
                <a:lnTo>
                  <a:pt x="49543" y="513"/>
                </a:lnTo>
                <a:lnTo>
                  <a:pt x="49475" y="494"/>
                </a:lnTo>
                <a:lnTo>
                  <a:pt x="49403" y="475"/>
                </a:lnTo>
                <a:lnTo>
                  <a:pt x="49330" y="475"/>
                </a:lnTo>
                <a:lnTo>
                  <a:pt x="49258" y="484"/>
                </a:lnTo>
                <a:lnTo>
                  <a:pt x="49186" y="494"/>
                </a:lnTo>
                <a:lnTo>
                  <a:pt x="49118" y="522"/>
                </a:lnTo>
                <a:lnTo>
                  <a:pt x="49046" y="560"/>
                </a:lnTo>
                <a:lnTo>
                  <a:pt x="48974" y="598"/>
                </a:lnTo>
                <a:lnTo>
                  <a:pt x="48906" y="655"/>
                </a:lnTo>
                <a:lnTo>
                  <a:pt x="48834" y="722"/>
                </a:lnTo>
                <a:lnTo>
                  <a:pt x="48771" y="798"/>
                </a:lnTo>
                <a:lnTo>
                  <a:pt x="48704" y="883"/>
                </a:lnTo>
                <a:lnTo>
                  <a:pt x="48641" y="988"/>
                </a:lnTo>
                <a:lnTo>
                  <a:pt x="48578" y="1092"/>
                </a:lnTo>
                <a:lnTo>
                  <a:pt x="48516" y="1206"/>
                </a:lnTo>
                <a:lnTo>
                  <a:pt x="48458" y="1339"/>
                </a:lnTo>
                <a:lnTo>
                  <a:pt x="48405" y="1481"/>
                </a:lnTo>
                <a:lnTo>
                  <a:pt x="47889" y="2887"/>
                </a:lnTo>
                <a:lnTo>
                  <a:pt x="47383" y="4292"/>
                </a:lnTo>
                <a:lnTo>
                  <a:pt x="46886" y="5717"/>
                </a:lnTo>
                <a:lnTo>
                  <a:pt x="46399" y="7151"/>
                </a:lnTo>
                <a:lnTo>
                  <a:pt x="45917" y="8585"/>
                </a:lnTo>
                <a:lnTo>
                  <a:pt x="45450" y="10037"/>
                </a:lnTo>
                <a:lnTo>
                  <a:pt x="44987" y="11500"/>
                </a:lnTo>
                <a:lnTo>
                  <a:pt x="44534" y="12962"/>
                </a:lnTo>
                <a:lnTo>
                  <a:pt x="44090" y="14444"/>
                </a:lnTo>
                <a:lnTo>
                  <a:pt x="43657" y="15925"/>
                </a:lnTo>
                <a:lnTo>
                  <a:pt x="43227" y="17425"/>
                </a:lnTo>
                <a:lnTo>
                  <a:pt x="42808" y="18935"/>
                </a:lnTo>
                <a:lnTo>
                  <a:pt x="42398" y="20445"/>
                </a:lnTo>
                <a:lnTo>
                  <a:pt x="41998" y="21974"/>
                </a:lnTo>
                <a:lnTo>
                  <a:pt x="41603" y="23512"/>
                </a:lnTo>
                <a:lnTo>
                  <a:pt x="41212" y="25060"/>
                </a:lnTo>
                <a:lnTo>
                  <a:pt x="40595" y="23645"/>
                </a:lnTo>
                <a:lnTo>
                  <a:pt x="39988" y="22221"/>
                </a:lnTo>
                <a:lnTo>
                  <a:pt x="39385" y="20787"/>
                </a:lnTo>
                <a:lnTo>
                  <a:pt x="38788" y="19334"/>
                </a:lnTo>
                <a:lnTo>
                  <a:pt x="38204" y="17881"/>
                </a:lnTo>
                <a:lnTo>
                  <a:pt x="37621" y="16409"/>
                </a:lnTo>
                <a:lnTo>
                  <a:pt x="37052" y="14928"/>
                </a:lnTo>
                <a:lnTo>
                  <a:pt x="36488" y="13437"/>
                </a:lnTo>
                <a:lnTo>
                  <a:pt x="35929" y="11937"/>
                </a:lnTo>
                <a:lnTo>
                  <a:pt x="35379" y="10427"/>
                </a:lnTo>
                <a:lnTo>
                  <a:pt x="34840" y="8898"/>
                </a:lnTo>
                <a:lnTo>
                  <a:pt x="34304" y="7360"/>
                </a:lnTo>
                <a:lnTo>
                  <a:pt x="33779" y="5812"/>
                </a:lnTo>
                <a:lnTo>
                  <a:pt x="33258" y="4254"/>
                </a:lnTo>
                <a:lnTo>
                  <a:pt x="32747" y="2678"/>
                </a:lnTo>
                <a:lnTo>
                  <a:pt x="32246" y="1092"/>
                </a:lnTo>
                <a:lnTo>
                  <a:pt x="32203" y="969"/>
                </a:lnTo>
                <a:lnTo>
                  <a:pt x="32159" y="855"/>
                </a:lnTo>
                <a:lnTo>
                  <a:pt x="32106" y="741"/>
                </a:lnTo>
                <a:lnTo>
                  <a:pt x="32053" y="636"/>
                </a:lnTo>
                <a:lnTo>
                  <a:pt x="32000" y="541"/>
                </a:lnTo>
                <a:lnTo>
                  <a:pt x="31942" y="456"/>
                </a:lnTo>
                <a:lnTo>
                  <a:pt x="31880" y="370"/>
                </a:lnTo>
                <a:lnTo>
                  <a:pt x="31817" y="304"/>
                </a:lnTo>
                <a:lnTo>
                  <a:pt x="31750" y="237"/>
                </a:lnTo>
                <a:lnTo>
                  <a:pt x="31682" y="181"/>
                </a:lnTo>
                <a:lnTo>
                  <a:pt x="31615" y="124"/>
                </a:lnTo>
                <a:lnTo>
                  <a:pt x="31542" y="86"/>
                </a:lnTo>
                <a:lnTo>
                  <a:pt x="31470" y="57"/>
                </a:lnTo>
                <a:lnTo>
                  <a:pt x="31398" y="29"/>
                </a:lnTo>
                <a:lnTo>
                  <a:pt x="31325" y="10"/>
                </a:lnTo>
                <a:lnTo>
                  <a:pt x="31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 name="Google Shape;198;p10"/>
          <p:cNvSpPr/>
          <p:nvPr/>
        </p:nvSpPr>
        <p:spPr>
          <a:xfrm>
            <a:off x="-135826" y="851347"/>
            <a:ext cx="370530" cy="634627"/>
          </a:xfrm>
          <a:custGeom>
            <a:avLst/>
            <a:gdLst/>
            <a:ahLst/>
            <a:cxnLst/>
            <a:rect l="l" t="t" r="r" b="b"/>
            <a:pathLst>
              <a:path w="17186" h="45838" extrusionOk="0">
                <a:moveTo>
                  <a:pt x="969" y="0"/>
                </a:moveTo>
                <a:lnTo>
                  <a:pt x="902" y="10"/>
                </a:lnTo>
                <a:lnTo>
                  <a:pt x="844" y="29"/>
                </a:lnTo>
                <a:lnTo>
                  <a:pt x="781" y="57"/>
                </a:lnTo>
                <a:lnTo>
                  <a:pt x="728" y="86"/>
                </a:lnTo>
                <a:lnTo>
                  <a:pt x="670" y="114"/>
                </a:lnTo>
                <a:lnTo>
                  <a:pt x="617" y="152"/>
                </a:lnTo>
                <a:lnTo>
                  <a:pt x="569" y="200"/>
                </a:lnTo>
                <a:lnTo>
                  <a:pt x="521" y="247"/>
                </a:lnTo>
                <a:lnTo>
                  <a:pt x="473" y="304"/>
                </a:lnTo>
                <a:lnTo>
                  <a:pt x="429" y="361"/>
                </a:lnTo>
                <a:lnTo>
                  <a:pt x="391" y="428"/>
                </a:lnTo>
                <a:lnTo>
                  <a:pt x="347" y="494"/>
                </a:lnTo>
                <a:lnTo>
                  <a:pt x="275" y="637"/>
                </a:lnTo>
                <a:lnTo>
                  <a:pt x="212" y="798"/>
                </a:lnTo>
                <a:lnTo>
                  <a:pt x="154" y="969"/>
                </a:lnTo>
                <a:lnTo>
                  <a:pt x="111" y="1149"/>
                </a:lnTo>
                <a:lnTo>
                  <a:pt x="72" y="1339"/>
                </a:lnTo>
                <a:lnTo>
                  <a:pt x="39" y="1539"/>
                </a:lnTo>
                <a:lnTo>
                  <a:pt x="19" y="1738"/>
                </a:lnTo>
                <a:lnTo>
                  <a:pt x="5" y="1947"/>
                </a:lnTo>
                <a:lnTo>
                  <a:pt x="0" y="2156"/>
                </a:lnTo>
                <a:lnTo>
                  <a:pt x="5" y="2365"/>
                </a:lnTo>
                <a:lnTo>
                  <a:pt x="19" y="2574"/>
                </a:lnTo>
                <a:lnTo>
                  <a:pt x="44" y="2783"/>
                </a:lnTo>
                <a:lnTo>
                  <a:pt x="72" y="2982"/>
                </a:lnTo>
                <a:lnTo>
                  <a:pt x="111" y="3181"/>
                </a:lnTo>
                <a:lnTo>
                  <a:pt x="159" y="3371"/>
                </a:lnTo>
                <a:lnTo>
                  <a:pt x="212" y="3552"/>
                </a:lnTo>
                <a:lnTo>
                  <a:pt x="280" y="3723"/>
                </a:lnTo>
                <a:lnTo>
                  <a:pt x="352" y="3875"/>
                </a:lnTo>
                <a:lnTo>
                  <a:pt x="434" y="4017"/>
                </a:lnTo>
                <a:lnTo>
                  <a:pt x="477" y="4084"/>
                </a:lnTo>
                <a:lnTo>
                  <a:pt x="521" y="4141"/>
                </a:lnTo>
                <a:lnTo>
                  <a:pt x="569" y="4198"/>
                </a:lnTo>
                <a:lnTo>
                  <a:pt x="622" y="4255"/>
                </a:lnTo>
                <a:lnTo>
                  <a:pt x="675" y="4302"/>
                </a:lnTo>
                <a:lnTo>
                  <a:pt x="728" y="4340"/>
                </a:lnTo>
                <a:lnTo>
                  <a:pt x="786" y="4378"/>
                </a:lnTo>
                <a:lnTo>
                  <a:pt x="844" y="4416"/>
                </a:lnTo>
                <a:lnTo>
                  <a:pt x="906" y="4435"/>
                </a:lnTo>
                <a:lnTo>
                  <a:pt x="969" y="4463"/>
                </a:lnTo>
                <a:lnTo>
                  <a:pt x="1032" y="4473"/>
                </a:lnTo>
                <a:lnTo>
                  <a:pt x="1099" y="4482"/>
                </a:lnTo>
                <a:lnTo>
                  <a:pt x="1605" y="4530"/>
                </a:lnTo>
                <a:lnTo>
                  <a:pt x="2131" y="4587"/>
                </a:lnTo>
                <a:lnTo>
                  <a:pt x="2661" y="4672"/>
                </a:lnTo>
                <a:lnTo>
                  <a:pt x="3211" y="4767"/>
                </a:lnTo>
                <a:lnTo>
                  <a:pt x="3760" y="4891"/>
                </a:lnTo>
                <a:lnTo>
                  <a:pt x="4324" y="5024"/>
                </a:lnTo>
                <a:lnTo>
                  <a:pt x="4604" y="5100"/>
                </a:lnTo>
                <a:lnTo>
                  <a:pt x="4888" y="5185"/>
                </a:lnTo>
                <a:lnTo>
                  <a:pt x="5173" y="5280"/>
                </a:lnTo>
                <a:lnTo>
                  <a:pt x="5457" y="5375"/>
                </a:lnTo>
                <a:lnTo>
                  <a:pt x="5742" y="5480"/>
                </a:lnTo>
                <a:lnTo>
                  <a:pt x="6026" y="5593"/>
                </a:lnTo>
                <a:lnTo>
                  <a:pt x="6310" y="5707"/>
                </a:lnTo>
                <a:lnTo>
                  <a:pt x="6595" y="5831"/>
                </a:lnTo>
                <a:lnTo>
                  <a:pt x="6879" y="5964"/>
                </a:lnTo>
                <a:lnTo>
                  <a:pt x="7159" y="6097"/>
                </a:lnTo>
                <a:lnTo>
                  <a:pt x="7443" y="6249"/>
                </a:lnTo>
                <a:lnTo>
                  <a:pt x="7723" y="6401"/>
                </a:lnTo>
                <a:lnTo>
                  <a:pt x="7998" y="6562"/>
                </a:lnTo>
                <a:lnTo>
                  <a:pt x="8272" y="6733"/>
                </a:lnTo>
                <a:lnTo>
                  <a:pt x="8547" y="6913"/>
                </a:lnTo>
                <a:lnTo>
                  <a:pt x="8822" y="7103"/>
                </a:lnTo>
                <a:lnTo>
                  <a:pt x="9087" y="7293"/>
                </a:lnTo>
                <a:lnTo>
                  <a:pt x="9352" y="7502"/>
                </a:lnTo>
                <a:lnTo>
                  <a:pt x="9617" y="7721"/>
                </a:lnTo>
                <a:lnTo>
                  <a:pt x="9878" y="7939"/>
                </a:lnTo>
                <a:lnTo>
                  <a:pt x="10133" y="8176"/>
                </a:lnTo>
                <a:lnTo>
                  <a:pt x="10384" y="8414"/>
                </a:lnTo>
                <a:lnTo>
                  <a:pt x="10630" y="8670"/>
                </a:lnTo>
                <a:lnTo>
                  <a:pt x="10876" y="8936"/>
                </a:lnTo>
                <a:lnTo>
                  <a:pt x="11112" y="9211"/>
                </a:lnTo>
                <a:lnTo>
                  <a:pt x="11348" y="9496"/>
                </a:lnTo>
                <a:lnTo>
                  <a:pt x="11575" y="9791"/>
                </a:lnTo>
                <a:lnTo>
                  <a:pt x="11801" y="10095"/>
                </a:lnTo>
                <a:lnTo>
                  <a:pt x="12018" y="10408"/>
                </a:lnTo>
                <a:lnTo>
                  <a:pt x="12230" y="10740"/>
                </a:lnTo>
                <a:lnTo>
                  <a:pt x="12437" y="11073"/>
                </a:lnTo>
                <a:lnTo>
                  <a:pt x="12635" y="11424"/>
                </a:lnTo>
                <a:lnTo>
                  <a:pt x="12828" y="11794"/>
                </a:lnTo>
                <a:lnTo>
                  <a:pt x="13016" y="12165"/>
                </a:lnTo>
                <a:lnTo>
                  <a:pt x="13194" y="12554"/>
                </a:lnTo>
                <a:lnTo>
                  <a:pt x="13368" y="12953"/>
                </a:lnTo>
                <a:lnTo>
                  <a:pt x="13532" y="13361"/>
                </a:lnTo>
                <a:lnTo>
                  <a:pt x="13686" y="13789"/>
                </a:lnTo>
                <a:lnTo>
                  <a:pt x="13835" y="14225"/>
                </a:lnTo>
                <a:lnTo>
                  <a:pt x="13975" y="14672"/>
                </a:lnTo>
                <a:lnTo>
                  <a:pt x="14110" y="15137"/>
                </a:lnTo>
                <a:lnTo>
                  <a:pt x="14231" y="15621"/>
                </a:lnTo>
                <a:lnTo>
                  <a:pt x="14346" y="16106"/>
                </a:lnTo>
                <a:lnTo>
                  <a:pt x="14452" y="16609"/>
                </a:lnTo>
                <a:lnTo>
                  <a:pt x="14549" y="17131"/>
                </a:lnTo>
                <a:lnTo>
                  <a:pt x="14592" y="17397"/>
                </a:lnTo>
                <a:lnTo>
                  <a:pt x="14631" y="17663"/>
                </a:lnTo>
                <a:lnTo>
                  <a:pt x="14674" y="17938"/>
                </a:lnTo>
                <a:lnTo>
                  <a:pt x="14708" y="18214"/>
                </a:lnTo>
                <a:lnTo>
                  <a:pt x="14742" y="18489"/>
                </a:lnTo>
                <a:lnTo>
                  <a:pt x="14775" y="18774"/>
                </a:lnTo>
                <a:lnTo>
                  <a:pt x="14804" y="19059"/>
                </a:lnTo>
                <a:lnTo>
                  <a:pt x="14828" y="19353"/>
                </a:lnTo>
                <a:lnTo>
                  <a:pt x="14853" y="19648"/>
                </a:lnTo>
                <a:lnTo>
                  <a:pt x="14877" y="19942"/>
                </a:lnTo>
                <a:lnTo>
                  <a:pt x="14891" y="20246"/>
                </a:lnTo>
                <a:lnTo>
                  <a:pt x="14910" y="20550"/>
                </a:lnTo>
                <a:lnTo>
                  <a:pt x="14920" y="20863"/>
                </a:lnTo>
                <a:lnTo>
                  <a:pt x="14930" y="21177"/>
                </a:lnTo>
                <a:lnTo>
                  <a:pt x="14944" y="21794"/>
                </a:lnTo>
                <a:lnTo>
                  <a:pt x="14944" y="22392"/>
                </a:lnTo>
                <a:lnTo>
                  <a:pt x="14930" y="22981"/>
                </a:lnTo>
                <a:lnTo>
                  <a:pt x="14910" y="23560"/>
                </a:lnTo>
                <a:lnTo>
                  <a:pt x="14877" y="24130"/>
                </a:lnTo>
                <a:lnTo>
                  <a:pt x="14833" y="24690"/>
                </a:lnTo>
                <a:lnTo>
                  <a:pt x="14785" y="25231"/>
                </a:lnTo>
                <a:lnTo>
                  <a:pt x="14722" y="25773"/>
                </a:lnTo>
                <a:lnTo>
                  <a:pt x="14650" y="26295"/>
                </a:lnTo>
                <a:lnTo>
                  <a:pt x="14568" y="26817"/>
                </a:lnTo>
                <a:lnTo>
                  <a:pt x="14481" y="27321"/>
                </a:lnTo>
                <a:lnTo>
                  <a:pt x="14385" y="27814"/>
                </a:lnTo>
                <a:lnTo>
                  <a:pt x="14274" y="28299"/>
                </a:lnTo>
                <a:lnTo>
                  <a:pt x="14163" y="28773"/>
                </a:lnTo>
                <a:lnTo>
                  <a:pt x="14038" y="29248"/>
                </a:lnTo>
                <a:lnTo>
                  <a:pt x="13908" y="29704"/>
                </a:lnTo>
                <a:lnTo>
                  <a:pt x="13768" y="30150"/>
                </a:lnTo>
                <a:lnTo>
                  <a:pt x="13623" y="30587"/>
                </a:lnTo>
                <a:lnTo>
                  <a:pt x="13469" y="31014"/>
                </a:lnTo>
                <a:lnTo>
                  <a:pt x="13310" y="31442"/>
                </a:lnTo>
                <a:lnTo>
                  <a:pt x="13141" y="31850"/>
                </a:lnTo>
                <a:lnTo>
                  <a:pt x="12968" y="32249"/>
                </a:lnTo>
                <a:lnTo>
                  <a:pt x="12789" y="32648"/>
                </a:lnTo>
                <a:lnTo>
                  <a:pt x="12601" y="33028"/>
                </a:lnTo>
                <a:lnTo>
                  <a:pt x="12413" y="33407"/>
                </a:lnTo>
                <a:lnTo>
                  <a:pt x="12216" y="33778"/>
                </a:lnTo>
                <a:lnTo>
                  <a:pt x="12013" y="34139"/>
                </a:lnTo>
                <a:lnTo>
                  <a:pt x="11806" y="34500"/>
                </a:lnTo>
                <a:lnTo>
                  <a:pt x="11594" y="34841"/>
                </a:lnTo>
                <a:lnTo>
                  <a:pt x="11377" y="35183"/>
                </a:lnTo>
                <a:lnTo>
                  <a:pt x="11155" y="35516"/>
                </a:lnTo>
                <a:lnTo>
                  <a:pt x="10929" y="35838"/>
                </a:lnTo>
                <a:lnTo>
                  <a:pt x="10697" y="36152"/>
                </a:lnTo>
                <a:lnTo>
                  <a:pt x="10466" y="36465"/>
                </a:lnTo>
                <a:lnTo>
                  <a:pt x="10230" y="36760"/>
                </a:lnTo>
                <a:lnTo>
                  <a:pt x="9989" y="37063"/>
                </a:lnTo>
                <a:lnTo>
                  <a:pt x="9747" y="37348"/>
                </a:lnTo>
                <a:lnTo>
                  <a:pt x="9502" y="37633"/>
                </a:lnTo>
                <a:lnTo>
                  <a:pt x="9251" y="37909"/>
                </a:lnTo>
                <a:lnTo>
                  <a:pt x="9000" y="38175"/>
                </a:lnTo>
                <a:lnTo>
                  <a:pt x="8750" y="38440"/>
                </a:lnTo>
                <a:lnTo>
                  <a:pt x="8494" y="38697"/>
                </a:lnTo>
                <a:lnTo>
                  <a:pt x="8239" y="38953"/>
                </a:lnTo>
                <a:lnTo>
                  <a:pt x="7978" y="39200"/>
                </a:lnTo>
                <a:lnTo>
                  <a:pt x="7723" y="39438"/>
                </a:lnTo>
                <a:lnTo>
                  <a:pt x="7463" y="39675"/>
                </a:lnTo>
                <a:lnTo>
                  <a:pt x="6937" y="40131"/>
                </a:lnTo>
                <a:lnTo>
                  <a:pt x="6416" y="40568"/>
                </a:lnTo>
                <a:lnTo>
                  <a:pt x="5891" y="40985"/>
                </a:lnTo>
                <a:lnTo>
                  <a:pt x="5375" y="41384"/>
                </a:lnTo>
                <a:lnTo>
                  <a:pt x="4859" y="41764"/>
                </a:lnTo>
                <a:lnTo>
                  <a:pt x="4348" y="42134"/>
                </a:lnTo>
                <a:lnTo>
                  <a:pt x="3847" y="42486"/>
                </a:lnTo>
                <a:lnTo>
                  <a:pt x="2878" y="43150"/>
                </a:lnTo>
                <a:lnTo>
                  <a:pt x="2796" y="43207"/>
                </a:lnTo>
                <a:lnTo>
                  <a:pt x="2724" y="43274"/>
                </a:lnTo>
                <a:lnTo>
                  <a:pt x="2661" y="43359"/>
                </a:lnTo>
                <a:lnTo>
                  <a:pt x="2603" y="43445"/>
                </a:lnTo>
                <a:lnTo>
                  <a:pt x="2550" y="43540"/>
                </a:lnTo>
                <a:lnTo>
                  <a:pt x="2507" y="43635"/>
                </a:lnTo>
                <a:lnTo>
                  <a:pt x="2468" y="43739"/>
                </a:lnTo>
                <a:lnTo>
                  <a:pt x="2439" y="43853"/>
                </a:lnTo>
                <a:lnTo>
                  <a:pt x="2415" y="43967"/>
                </a:lnTo>
                <a:lnTo>
                  <a:pt x="2396" y="44081"/>
                </a:lnTo>
                <a:lnTo>
                  <a:pt x="2382" y="44195"/>
                </a:lnTo>
                <a:lnTo>
                  <a:pt x="2377" y="44318"/>
                </a:lnTo>
                <a:lnTo>
                  <a:pt x="2372" y="44442"/>
                </a:lnTo>
                <a:lnTo>
                  <a:pt x="2377" y="44565"/>
                </a:lnTo>
                <a:lnTo>
                  <a:pt x="2386" y="44679"/>
                </a:lnTo>
                <a:lnTo>
                  <a:pt x="2401" y="44803"/>
                </a:lnTo>
                <a:lnTo>
                  <a:pt x="2425" y="44917"/>
                </a:lnTo>
                <a:lnTo>
                  <a:pt x="2449" y="45031"/>
                </a:lnTo>
                <a:lnTo>
                  <a:pt x="2478" y="45135"/>
                </a:lnTo>
                <a:lnTo>
                  <a:pt x="2512" y="45240"/>
                </a:lnTo>
                <a:lnTo>
                  <a:pt x="2550" y="45335"/>
                </a:lnTo>
                <a:lnTo>
                  <a:pt x="2598" y="45430"/>
                </a:lnTo>
                <a:lnTo>
                  <a:pt x="2647" y="45515"/>
                </a:lnTo>
                <a:lnTo>
                  <a:pt x="2695" y="45591"/>
                </a:lnTo>
                <a:lnTo>
                  <a:pt x="2753" y="45657"/>
                </a:lnTo>
                <a:lnTo>
                  <a:pt x="2815" y="45714"/>
                </a:lnTo>
                <a:lnTo>
                  <a:pt x="2878" y="45762"/>
                </a:lnTo>
                <a:lnTo>
                  <a:pt x="2946" y="45800"/>
                </a:lnTo>
                <a:lnTo>
                  <a:pt x="3018" y="45828"/>
                </a:lnTo>
                <a:lnTo>
                  <a:pt x="3090" y="45838"/>
                </a:lnTo>
                <a:lnTo>
                  <a:pt x="3172" y="45838"/>
                </a:lnTo>
                <a:lnTo>
                  <a:pt x="3249" y="45828"/>
                </a:lnTo>
                <a:lnTo>
                  <a:pt x="3567" y="45733"/>
                </a:lnTo>
                <a:lnTo>
                  <a:pt x="3886" y="45629"/>
                </a:lnTo>
                <a:lnTo>
                  <a:pt x="4209" y="45515"/>
                </a:lnTo>
                <a:lnTo>
                  <a:pt x="4532" y="45392"/>
                </a:lnTo>
                <a:lnTo>
                  <a:pt x="4855" y="45259"/>
                </a:lnTo>
                <a:lnTo>
                  <a:pt x="5182" y="45107"/>
                </a:lnTo>
                <a:lnTo>
                  <a:pt x="5505" y="44945"/>
                </a:lnTo>
                <a:lnTo>
                  <a:pt x="5833" y="44784"/>
                </a:lnTo>
                <a:lnTo>
                  <a:pt x="6161" y="44603"/>
                </a:lnTo>
                <a:lnTo>
                  <a:pt x="6489" y="44404"/>
                </a:lnTo>
                <a:lnTo>
                  <a:pt x="6817" y="44205"/>
                </a:lnTo>
                <a:lnTo>
                  <a:pt x="7140" y="43996"/>
                </a:lnTo>
                <a:lnTo>
                  <a:pt x="7467" y="43768"/>
                </a:lnTo>
                <a:lnTo>
                  <a:pt x="7790" y="43530"/>
                </a:lnTo>
                <a:lnTo>
                  <a:pt x="8113" y="43293"/>
                </a:lnTo>
                <a:lnTo>
                  <a:pt x="8436" y="43037"/>
                </a:lnTo>
                <a:lnTo>
                  <a:pt x="8759" y="42771"/>
                </a:lnTo>
                <a:lnTo>
                  <a:pt x="9077" y="42486"/>
                </a:lnTo>
                <a:lnTo>
                  <a:pt x="9391" y="42201"/>
                </a:lnTo>
                <a:lnTo>
                  <a:pt x="9709" y="41906"/>
                </a:lnTo>
                <a:lnTo>
                  <a:pt x="10017" y="41593"/>
                </a:lnTo>
                <a:lnTo>
                  <a:pt x="10326" y="41270"/>
                </a:lnTo>
                <a:lnTo>
                  <a:pt x="10630" y="40947"/>
                </a:lnTo>
                <a:lnTo>
                  <a:pt x="10933" y="40606"/>
                </a:lnTo>
                <a:lnTo>
                  <a:pt x="11227" y="40254"/>
                </a:lnTo>
                <a:lnTo>
                  <a:pt x="11521" y="39893"/>
                </a:lnTo>
                <a:lnTo>
                  <a:pt x="11811" y="39513"/>
                </a:lnTo>
                <a:lnTo>
                  <a:pt x="12095" y="39134"/>
                </a:lnTo>
                <a:lnTo>
                  <a:pt x="12375" y="38744"/>
                </a:lnTo>
                <a:lnTo>
                  <a:pt x="12650" y="38336"/>
                </a:lnTo>
                <a:lnTo>
                  <a:pt x="12915" y="37928"/>
                </a:lnTo>
                <a:lnTo>
                  <a:pt x="13180" y="37500"/>
                </a:lnTo>
                <a:lnTo>
                  <a:pt x="13435" y="37073"/>
                </a:lnTo>
                <a:lnTo>
                  <a:pt x="13686" y="36627"/>
                </a:lnTo>
                <a:lnTo>
                  <a:pt x="13932" y="36171"/>
                </a:lnTo>
                <a:lnTo>
                  <a:pt x="14168" y="35706"/>
                </a:lnTo>
                <a:lnTo>
                  <a:pt x="14399" y="35231"/>
                </a:lnTo>
                <a:lnTo>
                  <a:pt x="14621" y="34746"/>
                </a:lnTo>
                <a:lnTo>
                  <a:pt x="14838" y="34253"/>
                </a:lnTo>
                <a:lnTo>
                  <a:pt x="15050" y="33749"/>
                </a:lnTo>
                <a:lnTo>
                  <a:pt x="15248" y="33237"/>
                </a:lnTo>
                <a:lnTo>
                  <a:pt x="15441" y="32705"/>
                </a:lnTo>
                <a:lnTo>
                  <a:pt x="15624" y="32173"/>
                </a:lnTo>
                <a:lnTo>
                  <a:pt x="15797" y="31632"/>
                </a:lnTo>
                <a:lnTo>
                  <a:pt x="15966" y="31071"/>
                </a:lnTo>
                <a:lnTo>
                  <a:pt x="16120" y="30511"/>
                </a:lnTo>
                <a:lnTo>
                  <a:pt x="16265" y="29932"/>
                </a:lnTo>
                <a:lnTo>
                  <a:pt x="16405" y="29353"/>
                </a:lnTo>
                <a:lnTo>
                  <a:pt x="16530" y="28764"/>
                </a:lnTo>
                <a:lnTo>
                  <a:pt x="16588" y="28460"/>
                </a:lnTo>
                <a:lnTo>
                  <a:pt x="16646" y="28156"/>
                </a:lnTo>
                <a:lnTo>
                  <a:pt x="16704" y="27852"/>
                </a:lnTo>
                <a:lnTo>
                  <a:pt x="16752" y="27539"/>
                </a:lnTo>
                <a:lnTo>
                  <a:pt x="16800" y="27235"/>
                </a:lnTo>
                <a:lnTo>
                  <a:pt x="16848" y="26922"/>
                </a:lnTo>
                <a:lnTo>
                  <a:pt x="16892" y="26608"/>
                </a:lnTo>
                <a:lnTo>
                  <a:pt x="16930" y="26285"/>
                </a:lnTo>
                <a:lnTo>
                  <a:pt x="16969" y="25972"/>
                </a:lnTo>
                <a:lnTo>
                  <a:pt x="17003" y="25649"/>
                </a:lnTo>
                <a:lnTo>
                  <a:pt x="17036" y="25326"/>
                </a:lnTo>
                <a:lnTo>
                  <a:pt x="17065" y="24994"/>
                </a:lnTo>
                <a:lnTo>
                  <a:pt x="17089" y="24662"/>
                </a:lnTo>
                <a:lnTo>
                  <a:pt x="17113" y="24339"/>
                </a:lnTo>
                <a:lnTo>
                  <a:pt x="17133" y="23997"/>
                </a:lnTo>
                <a:lnTo>
                  <a:pt x="17152" y="23665"/>
                </a:lnTo>
                <a:lnTo>
                  <a:pt x="17162" y="23323"/>
                </a:lnTo>
                <a:lnTo>
                  <a:pt x="17176" y="22981"/>
                </a:lnTo>
                <a:lnTo>
                  <a:pt x="17181" y="22639"/>
                </a:lnTo>
                <a:lnTo>
                  <a:pt x="17186" y="22297"/>
                </a:lnTo>
                <a:lnTo>
                  <a:pt x="17186" y="21946"/>
                </a:lnTo>
                <a:lnTo>
                  <a:pt x="17186" y="21594"/>
                </a:lnTo>
                <a:lnTo>
                  <a:pt x="17176" y="21243"/>
                </a:lnTo>
                <a:lnTo>
                  <a:pt x="17166" y="20892"/>
                </a:lnTo>
                <a:lnTo>
                  <a:pt x="17157" y="20531"/>
                </a:lnTo>
                <a:lnTo>
                  <a:pt x="17142" y="20170"/>
                </a:lnTo>
                <a:lnTo>
                  <a:pt x="17123" y="19809"/>
                </a:lnTo>
                <a:lnTo>
                  <a:pt x="17099" y="19439"/>
                </a:lnTo>
                <a:lnTo>
                  <a:pt x="17070" y="19078"/>
                </a:lnTo>
                <a:lnTo>
                  <a:pt x="17041" y="18708"/>
                </a:lnTo>
                <a:lnTo>
                  <a:pt x="17012" y="18366"/>
                </a:lnTo>
                <a:lnTo>
                  <a:pt x="16978" y="18024"/>
                </a:lnTo>
                <a:lnTo>
                  <a:pt x="16945" y="17691"/>
                </a:lnTo>
                <a:lnTo>
                  <a:pt x="16906" y="17359"/>
                </a:lnTo>
                <a:lnTo>
                  <a:pt x="16863" y="17036"/>
                </a:lnTo>
                <a:lnTo>
                  <a:pt x="16819" y="16713"/>
                </a:lnTo>
                <a:lnTo>
                  <a:pt x="16728" y="16077"/>
                </a:lnTo>
                <a:lnTo>
                  <a:pt x="16622" y="15460"/>
                </a:lnTo>
                <a:lnTo>
                  <a:pt x="16511" y="14862"/>
                </a:lnTo>
                <a:lnTo>
                  <a:pt x="16386" y="14273"/>
                </a:lnTo>
                <a:lnTo>
                  <a:pt x="16255" y="13703"/>
                </a:lnTo>
                <a:lnTo>
                  <a:pt x="16116" y="13143"/>
                </a:lnTo>
                <a:lnTo>
                  <a:pt x="15966" y="12602"/>
                </a:lnTo>
                <a:lnTo>
                  <a:pt x="15812" y="12079"/>
                </a:lnTo>
                <a:lnTo>
                  <a:pt x="15648" y="11567"/>
                </a:lnTo>
                <a:lnTo>
                  <a:pt x="15474" y="11063"/>
                </a:lnTo>
                <a:lnTo>
                  <a:pt x="15296" y="10579"/>
                </a:lnTo>
                <a:lnTo>
                  <a:pt x="15108" y="10104"/>
                </a:lnTo>
                <a:lnTo>
                  <a:pt x="14910" y="9648"/>
                </a:lnTo>
                <a:lnTo>
                  <a:pt x="14708" y="9202"/>
                </a:lnTo>
                <a:lnTo>
                  <a:pt x="14501" y="8775"/>
                </a:lnTo>
                <a:lnTo>
                  <a:pt x="14284" y="8357"/>
                </a:lnTo>
                <a:lnTo>
                  <a:pt x="14062" y="7949"/>
                </a:lnTo>
                <a:lnTo>
                  <a:pt x="13831" y="7550"/>
                </a:lnTo>
                <a:lnTo>
                  <a:pt x="13599" y="7170"/>
                </a:lnTo>
                <a:lnTo>
                  <a:pt x="13358" y="6799"/>
                </a:lnTo>
                <a:lnTo>
                  <a:pt x="13112" y="6448"/>
                </a:lnTo>
                <a:lnTo>
                  <a:pt x="12862" y="6106"/>
                </a:lnTo>
                <a:lnTo>
                  <a:pt x="12606" y="5774"/>
                </a:lnTo>
                <a:lnTo>
                  <a:pt x="12346" y="5451"/>
                </a:lnTo>
                <a:lnTo>
                  <a:pt x="12076" y="5138"/>
                </a:lnTo>
                <a:lnTo>
                  <a:pt x="11806" y="4843"/>
                </a:lnTo>
                <a:lnTo>
                  <a:pt x="11531" y="4549"/>
                </a:lnTo>
                <a:lnTo>
                  <a:pt x="11252" y="4274"/>
                </a:lnTo>
                <a:lnTo>
                  <a:pt x="10967" y="4008"/>
                </a:lnTo>
                <a:lnTo>
                  <a:pt x="10683" y="3751"/>
                </a:lnTo>
                <a:lnTo>
                  <a:pt x="10393" y="3504"/>
                </a:lnTo>
                <a:lnTo>
                  <a:pt x="10099" y="3267"/>
                </a:lnTo>
                <a:lnTo>
                  <a:pt x="9801" y="3049"/>
                </a:lnTo>
                <a:lnTo>
                  <a:pt x="9502" y="2830"/>
                </a:lnTo>
                <a:lnTo>
                  <a:pt x="9203" y="2621"/>
                </a:lnTo>
                <a:lnTo>
                  <a:pt x="8894" y="2422"/>
                </a:lnTo>
                <a:lnTo>
                  <a:pt x="8591" y="2241"/>
                </a:lnTo>
                <a:lnTo>
                  <a:pt x="8282" y="2061"/>
                </a:lnTo>
                <a:lnTo>
                  <a:pt x="7969" y="1890"/>
                </a:lnTo>
                <a:lnTo>
                  <a:pt x="7655" y="1729"/>
                </a:lnTo>
                <a:lnTo>
                  <a:pt x="7342" y="1577"/>
                </a:lnTo>
                <a:lnTo>
                  <a:pt x="7029" y="1425"/>
                </a:lnTo>
                <a:lnTo>
                  <a:pt x="6715" y="1292"/>
                </a:lnTo>
                <a:lnTo>
                  <a:pt x="6397" y="1159"/>
                </a:lnTo>
                <a:lnTo>
                  <a:pt x="6079" y="1035"/>
                </a:lnTo>
                <a:lnTo>
                  <a:pt x="5761" y="931"/>
                </a:lnTo>
                <a:lnTo>
                  <a:pt x="5443" y="817"/>
                </a:lnTo>
                <a:lnTo>
                  <a:pt x="5124" y="722"/>
                </a:lnTo>
                <a:lnTo>
                  <a:pt x="4811" y="627"/>
                </a:lnTo>
                <a:lnTo>
                  <a:pt x="4493" y="542"/>
                </a:lnTo>
                <a:lnTo>
                  <a:pt x="4175" y="466"/>
                </a:lnTo>
                <a:lnTo>
                  <a:pt x="3861" y="390"/>
                </a:lnTo>
                <a:lnTo>
                  <a:pt x="3548" y="323"/>
                </a:lnTo>
                <a:lnTo>
                  <a:pt x="2921" y="209"/>
                </a:lnTo>
                <a:lnTo>
                  <a:pt x="2304" y="114"/>
                </a:lnTo>
                <a:lnTo>
                  <a:pt x="1697" y="48"/>
                </a:lnTo>
                <a:lnTo>
                  <a:pt x="10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0"/>
          <p:cNvSpPr/>
          <p:nvPr/>
        </p:nvSpPr>
        <p:spPr>
          <a:xfrm>
            <a:off x="1427195" y="4225991"/>
            <a:ext cx="121439" cy="98900"/>
          </a:xfrm>
          <a:custGeom>
            <a:avLst/>
            <a:gdLst/>
            <a:ahLst/>
            <a:cxnLst/>
            <a:rect l="l" t="t" r="r" b="b"/>
            <a:pathLst>
              <a:path w="7309" h="9269" extrusionOk="0">
                <a:moveTo>
                  <a:pt x="728" y="0"/>
                </a:moveTo>
                <a:lnTo>
                  <a:pt x="656" y="19"/>
                </a:lnTo>
                <a:lnTo>
                  <a:pt x="583" y="48"/>
                </a:lnTo>
                <a:lnTo>
                  <a:pt x="516" y="86"/>
                </a:lnTo>
                <a:lnTo>
                  <a:pt x="448" y="133"/>
                </a:lnTo>
                <a:lnTo>
                  <a:pt x="391" y="190"/>
                </a:lnTo>
                <a:lnTo>
                  <a:pt x="333" y="266"/>
                </a:lnTo>
                <a:lnTo>
                  <a:pt x="280" y="342"/>
                </a:lnTo>
                <a:lnTo>
                  <a:pt x="227" y="428"/>
                </a:lnTo>
                <a:lnTo>
                  <a:pt x="183" y="532"/>
                </a:lnTo>
                <a:lnTo>
                  <a:pt x="140" y="627"/>
                </a:lnTo>
                <a:lnTo>
                  <a:pt x="106" y="741"/>
                </a:lnTo>
                <a:lnTo>
                  <a:pt x="72" y="855"/>
                </a:lnTo>
                <a:lnTo>
                  <a:pt x="48" y="978"/>
                </a:lnTo>
                <a:lnTo>
                  <a:pt x="24" y="1102"/>
                </a:lnTo>
                <a:lnTo>
                  <a:pt x="10" y="1225"/>
                </a:lnTo>
                <a:lnTo>
                  <a:pt x="0" y="1358"/>
                </a:lnTo>
                <a:lnTo>
                  <a:pt x="0" y="1491"/>
                </a:lnTo>
                <a:lnTo>
                  <a:pt x="0" y="1624"/>
                </a:lnTo>
                <a:lnTo>
                  <a:pt x="15" y="1757"/>
                </a:lnTo>
                <a:lnTo>
                  <a:pt x="29" y="1890"/>
                </a:lnTo>
                <a:lnTo>
                  <a:pt x="53" y="2023"/>
                </a:lnTo>
                <a:lnTo>
                  <a:pt x="82" y="2146"/>
                </a:lnTo>
                <a:lnTo>
                  <a:pt x="121" y="2279"/>
                </a:lnTo>
                <a:lnTo>
                  <a:pt x="169" y="2403"/>
                </a:lnTo>
                <a:lnTo>
                  <a:pt x="222" y="2517"/>
                </a:lnTo>
                <a:lnTo>
                  <a:pt x="289" y="2631"/>
                </a:lnTo>
                <a:lnTo>
                  <a:pt x="357" y="2745"/>
                </a:lnTo>
                <a:lnTo>
                  <a:pt x="530" y="2982"/>
                </a:lnTo>
                <a:lnTo>
                  <a:pt x="704" y="3210"/>
                </a:lnTo>
                <a:lnTo>
                  <a:pt x="1061" y="3675"/>
                </a:lnTo>
                <a:lnTo>
                  <a:pt x="1422" y="4112"/>
                </a:lnTo>
                <a:lnTo>
                  <a:pt x="1793" y="4539"/>
                </a:lnTo>
                <a:lnTo>
                  <a:pt x="2169" y="4957"/>
                </a:lnTo>
                <a:lnTo>
                  <a:pt x="2550" y="5366"/>
                </a:lnTo>
                <a:lnTo>
                  <a:pt x="2936" y="5764"/>
                </a:lnTo>
                <a:lnTo>
                  <a:pt x="3321" y="6154"/>
                </a:lnTo>
                <a:lnTo>
                  <a:pt x="3712" y="6534"/>
                </a:lnTo>
                <a:lnTo>
                  <a:pt x="4102" y="6913"/>
                </a:lnTo>
                <a:lnTo>
                  <a:pt x="4883" y="7654"/>
                </a:lnTo>
                <a:lnTo>
                  <a:pt x="5655" y="8385"/>
                </a:lnTo>
                <a:lnTo>
                  <a:pt x="6040" y="8756"/>
                </a:lnTo>
                <a:lnTo>
                  <a:pt x="6416" y="9126"/>
                </a:lnTo>
                <a:lnTo>
                  <a:pt x="6479" y="9183"/>
                </a:lnTo>
                <a:lnTo>
                  <a:pt x="6542" y="9221"/>
                </a:lnTo>
                <a:lnTo>
                  <a:pt x="6604" y="9249"/>
                </a:lnTo>
                <a:lnTo>
                  <a:pt x="6667" y="9268"/>
                </a:lnTo>
                <a:lnTo>
                  <a:pt x="6725" y="9268"/>
                </a:lnTo>
                <a:lnTo>
                  <a:pt x="6783" y="9259"/>
                </a:lnTo>
                <a:lnTo>
                  <a:pt x="6841" y="9240"/>
                </a:lnTo>
                <a:lnTo>
                  <a:pt x="6894" y="9211"/>
                </a:lnTo>
                <a:lnTo>
                  <a:pt x="6942" y="9164"/>
                </a:lnTo>
                <a:lnTo>
                  <a:pt x="6990" y="9116"/>
                </a:lnTo>
                <a:lnTo>
                  <a:pt x="7038" y="9060"/>
                </a:lnTo>
                <a:lnTo>
                  <a:pt x="7082" y="8993"/>
                </a:lnTo>
                <a:lnTo>
                  <a:pt x="7120" y="8927"/>
                </a:lnTo>
                <a:lnTo>
                  <a:pt x="7159" y="8841"/>
                </a:lnTo>
                <a:lnTo>
                  <a:pt x="7188" y="8756"/>
                </a:lnTo>
                <a:lnTo>
                  <a:pt x="7221" y="8670"/>
                </a:lnTo>
                <a:lnTo>
                  <a:pt x="7245" y="8575"/>
                </a:lnTo>
                <a:lnTo>
                  <a:pt x="7265" y="8480"/>
                </a:lnTo>
                <a:lnTo>
                  <a:pt x="7284" y="8376"/>
                </a:lnTo>
                <a:lnTo>
                  <a:pt x="7294" y="8271"/>
                </a:lnTo>
                <a:lnTo>
                  <a:pt x="7303" y="8167"/>
                </a:lnTo>
                <a:lnTo>
                  <a:pt x="7308" y="8062"/>
                </a:lnTo>
                <a:lnTo>
                  <a:pt x="7303" y="7958"/>
                </a:lnTo>
                <a:lnTo>
                  <a:pt x="7299" y="7853"/>
                </a:lnTo>
                <a:lnTo>
                  <a:pt x="7284" y="7749"/>
                </a:lnTo>
                <a:lnTo>
                  <a:pt x="7265" y="7645"/>
                </a:lnTo>
                <a:lnTo>
                  <a:pt x="7241" y="7540"/>
                </a:lnTo>
                <a:lnTo>
                  <a:pt x="7207" y="7445"/>
                </a:lnTo>
                <a:lnTo>
                  <a:pt x="7173" y="7350"/>
                </a:lnTo>
                <a:lnTo>
                  <a:pt x="7125" y="7255"/>
                </a:lnTo>
                <a:lnTo>
                  <a:pt x="7077" y="7179"/>
                </a:lnTo>
                <a:lnTo>
                  <a:pt x="7019" y="7094"/>
                </a:lnTo>
                <a:lnTo>
                  <a:pt x="6662" y="6647"/>
                </a:lnTo>
                <a:lnTo>
                  <a:pt x="6305" y="6192"/>
                </a:lnTo>
                <a:lnTo>
                  <a:pt x="5587" y="5261"/>
                </a:lnTo>
                <a:lnTo>
                  <a:pt x="4864" y="4330"/>
                </a:lnTo>
                <a:lnTo>
                  <a:pt x="4498" y="3865"/>
                </a:lnTo>
                <a:lnTo>
                  <a:pt x="4131" y="3409"/>
                </a:lnTo>
                <a:lnTo>
                  <a:pt x="3765" y="2954"/>
                </a:lnTo>
                <a:lnTo>
                  <a:pt x="3394" y="2507"/>
                </a:lnTo>
                <a:lnTo>
                  <a:pt x="3023" y="2080"/>
                </a:lnTo>
                <a:lnTo>
                  <a:pt x="2647" y="1662"/>
                </a:lnTo>
                <a:lnTo>
                  <a:pt x="2271" y="1254"/>
                </a:lnTo>
                <a:lnTo>
                  <a:pt x="1890" y="874"/>
                </a:lnTo>
                <a:lnTo>
                  <a:pt x="1509" y="504"/>
                </a:lnTo>
                <a:lnTo>
                  <a:pt x="1316" y="333"/>
                </a:lnTo>
                <a:lnTo>
                  <a:pt x="1123" y="162"/>
                </a:lnTo>
                <a:lnTo>
                  <a:pt x="1041" y="95"/>
                </a:lnTo>
                <a:lnTo>
                  <a:pt x="959" y="48"/>
                </a:lnTo>
                <a:lnTo>
                  <a:pt x="882" y="19"/>
                </a:lnTo>
                <a:lnTo>
                  <a:pt x="800" y="10"/>
                </a:lnTo>
                <a:lnTo>
                  <a:pt x="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 name="Google Shape;200;p10"/>
          <p:cNvSpPr/>
          <p:nvPr/>
        </p:nvSpPr>
        <p:spPr>
          <a:xfrm>
            <a:off x="1248730" y="4043615"/>
            <a:ext cx="118482" cy="113892"/>
          </a:xfrm>
          <a:custGeom>
            <a:avLst/>
            <a:gdLst/>
            <a:ahLst/>
            <a:cxnLst/>
            <a:rect l="l" t="t" r="r" b="b"/>
            <a:pathLst>
              <a:path w="7131" h="10674" extrusionOk="0">
                <a:moveTo>
                  <a:pt x="733" y="0"/>
                </a:moveTo>
                <a:lnTo>
                  <a:pt x="661" y="10"/>
                </a:lnTo>
                <a:lnTo>
                  <a:pt x="594" y="29"/>
                </a:lnTo>
                <a:lnTo>
                  <a:pt x="526" y="57"/>
                </a:lnTo>
                <a:lnTo>
                  <a:pt x="459" y="105"/>
                </a:lnTo>
                <a:lnTo>
                  <a:pt x="396" y="171"/>
                </a:lnTo>
                <a:lnTo>
                  <a:pt x="338" y="238"/>
                </a:lnTo>
                <a:lnTo>
                  <a:pt x="285" y="323"/>
                </a:lnTo>
                <a:lnTo>
                  <a:pt x="237" y="418"/>
                </a:lnTo>
                <a:lnTo>
                  <a:pt x="189" y="523"/>
                </a:lnTo>
                <a:lnTo>
                  <a:pt x="150" y="637"/>
                </a:lnTo>
                <a:lnTo>
                  <a:pt x="112" y="750"/>
                </a:lnTo>
                <a:lnTo>
                  <a:pt x="78" y="883"/>
                </a:lnTo>
                <a:lnTo>
                  <a:pt x="54" y="1007"/>
                </a:lnTo>
                <a:lnTo>
                  <a:pt x="30" y="1149"/>
                </a:lnTo>
                <a:lnTo>
                  <a:pt x="15" y="1292"/>
                </a:lnTo>
                <a:lnTo>
                  <a:pt x="5" y="1434"/>
                </a:lnTo>
                <a:lnTo>
                  <a:pt x="1" y="1577"/>
                </a:lnTo>
                <a:lnTo>
                  <a:pt x="1" y="1719"/>
                </a:lnTo>
                <a:lnTo>
                  <a:pt x="10" y="1871"/>
                </a:lnTo>
                <a:lnTo>
                  <a:pt x="25" y="2013"/>
                </a:lnTo>
                <a:lnTo>
                  <a:pt x="49" y="2156"/>
                </a:lnTo>
                <a:lnTo>
                  <a:pt x="78" y="2298"/>
                </a:lnTo>
                <a:lnTo>
                  <a:pt x="116" y="2441"/>
                </a:lnTo>
                <a:lnTo>
                  <a:pt x="160" y="2574"/>
                </a:lnTo>
                <a:lnTo>
                  <a:pt x="213" y="2697"/>
                </a:lnTo>
                <a:lnTo>
                  <a:pt x="271" y="2821"/>
                </a:lnTo>
                <a:lnTo>
                  <a:pt x="338" y="2935"/>
                </a:lnTo>
                <a:lnTo>
                  <a:pt x="690" y="3457"/>
                </a:lnTo>
                <a:lnTo>
                  <a:pt x="1052" y="3970"/>
                </a:lnTo>
                <a:lnTo>
                  <a:pt x="1413" y="4463"/>
                </a:lnTo>
                <a:lnTo>
                  <a:pt x="1779" y="4957"/>
                </a:lnTo>
                <a:lnTo>
                  <a:pt x="2155" y="5432"/>
                </a:lnTo>
                <a:lnTo>
                  <a:pt x="2531" y="5907"/>
                </a:lnTo>
                <a:lnTo>
                  <a:pt x="2908" y="6372"/>
                </a:lnTo>
                <a:lnTo>
                  <a:pt x="3288" y="6837"/>
                </a:lnTo>
                <a:lnTo>
                  <a:pt x="4055" y="7749"/>
                </a:lnTo>
                <a:lnTo>
                  <a:pt x="4821" y="8661"/>
                </a:lnTo>
                <a:lnTo>
                  <a:pt x="5583" y="9563"/>
                </a:lnTo>
                <a:lnTo>
                  <a:pt x="5959" y="10028"/>
                </a:lnTo>
                <a:lnTo>
                  <a:pt x="6330" y="10484"/>
                </a:lnTo>
                <a:lnTo>
                  <a:pt x="6388" y="10550"/>
                </a:lnTo>
                <a:lnTo>
                  <a:pt x="6446" y="10598"/>
                </a:lnTo>
                <a:lnTo>
                  <a:pt x="6499" y="10636"/>
                </a:lnTo>
                <a:lnTo>
                  <a:pt x="6557" y="10655"/>
                </a:lnTo>
                <a:lnTo>
                  <a:pt x="6610" y="10674"/>
                </a:lnTo>
                <a:lnTo>
                  <a:pt x="6658" y="10664"/>
                </a:lnTo>
                <a:lnTo>
                  <a:pt x="6706" y="10655"/>
                </a:lnTo>
                <a:lnTo>
                  <a:pt x="6754" y="10626"/>
                </a:lnTo>
                <a:lnTo>
                  <a:pt x="6803" y="10598"/>
                </a:lnTo>
                <a:lnTo>
                  <a:pt x="6846" y="10550"/>
                </a:lnTo>
                <a:lnTo>
                  <a:pt x="6885" y="10503"/>
                </a:lnTo>
                <a:lnTo>
                  <a:pt x="6923" y="10446"/>
                </a:lnTo>
                <a:lnTo>
                  <a:pt x="6962" y="10380"/>
                </a:lnTo>
                <a:lnTo>
                  <a:pt x="6991" y="10304"/>
                </a:lnTo>
                <a:lnTo>
                  <a:pt x="7024" y="10228"/>
                </a:lnTo>
                <a:lnTo>
                  <a:pt x="7048" y="10142"/>
                </a:lnTo>
                <a:lnTo>
                  <a:pt x="7073" y="10057"/>
                </a:lnTo>
                <a:lnTo>
                  <a:pt x="7092" y="9962"/>
                </a:lnTo>
                <a:lnTo>
                  <a:pt x="7106" y="9867"/>
                </a:lnTo>
                <a:lnTo>
                  <a:pt x="7116" y="9762"/>
                </a:lnTo>
                <a:lnTo>
                  <a:pt x="7126" y="9667"/>
                </a:lnTo>
                <a:lnTo>
                  <a:pt x="7130" y="9563"/>
                </a:lnTo>
                <a:lnTo>
                  <a:pt x="7126" y="9458"/>
                </a:lnTo>
                <a:lnTo>
                  <a:pt x="7121" y="9354"/>
                </a:lnTo>
                <a:lnTo>
                  <a:pt x="7111" y="9249"/>
                </a:lnTo>
                <a:lnTo>
                  <a:pt x="7097" y="9155"/>
                </a:lnTo>
                <a:lnTo>
                  <a:pt x="7077" y="9050"/>
                </a:lnTo>
                <a:lnTo>
                  <a:pt x="7048" y="8955"/>
                </a:lnTo>
                <a:lnTo>
                  <a:pt x="7020" y="8860"/>
                </a:lnTo>
                <a:lnTo>
                  <a:pt x="6981" y="8775"/>
                </a:lnTo>
                <a:lnTo>
                  <a:pt x="6938" y="8689"/>
                </a:lnTo>
                <a:lnTo>
                  <a:pt x="6889" y="8613"/>
                </a:lnTo>
                <a:lnTo>
                  <a:pt x="6533" y="8091"/>
                </a:lnTo>
                <a:lnTo>
                  <a:pt x="6181" y="7559"/>
                </a:lnTo>
                <a:lnTo>
                  <a:pt x="5472" y="6477"/>
                </a:lnTo>
                <a:lnTo>
                  <a:pt x="4768" y="5385"/>
                </a:lnTo>
                <a:lnTo>
                  <a:pt x="4055" y="4302"/>
                </a:lnTo>
                <a:lnTo>
                  <a:pt x="3698" y="3761"/>
                </a:lnTo>
                <a:lnTo>
                  <a:pt x="3341" y="3238"/>
                </a:lnTo>
                <a:lnTo>
                  <a:pt x="2980" y="2707"/>
                </a:lnTo>
                <a:lnTo>
                  <a:pt x="2613" y="2194"/>
                </a:lnTo>
                <a:lnTo>
                  <a:pt x="2252" y="1691"/>
                </a:lnTo>
                <a:lnTo>
                  <a:pt x="1881" y="1197"/>
                </a:lnTo>
                <a:lnTo>
                  <a:pt x="1510" y="722"/>
                </a:lnTo>
                <a:lnTo>
                  <a:pt x="1134" y="257"/>
                </a:lnTo>
                <a:lnTo>
                  <a:pt x="1052" y="171"/>
                </a:lnTo>
                <a:lnTo>
                  <a:pt x="970" y="95"/>
                </a:lnTo>
                <a:lnTo>
                  <a:pt x="888" y="48"/>
                </a:lnTo>
                <a:lnTo>
                  <a:pt x="811" y="19"/>
                </a:lnTo>
                <a:lnTo>
                  <a:pt x="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 name="Google Shape;201;p10"/>
          <p:cNvSpPr/>
          <p:nvPr/>
        </p:nvSpPr>
        <p:spPr>
          <a:xfrm>
            <a:off x="1007808" y="3918887"/>
            <a:ext cx="137605" cy="73474"/>
          </a:xfrm>
          <a:custGeom>
            <a:avLst/>
            <a:gdLst/>
            <a:ahLst/>
            <a:cxnLst/>
            <a:rect l="l" t="t" r="r" b="b"/>
            <a:pathLst>
              <a:path w="8282" h="6886" extrusionOk="0">
                <a:moveTo>
                  <a:pt x="873" y="1"/>
                </a:moveTo>
                <a:lnTo>
                  <a:pt x="781" y="20"/>
                </a:lnTo>
                <a:lnTo>
                  <a:pt x="699" y="58"/>
                </a:lnTo>
                <a:lnTo>
                  <a:pt x="617" y="105"/>
                </a:lnTo>
                <a:lnTo>
                  <a:pt x="540" y="172"/>
                </a:lnTo>
                <a:lnTo>
                  <a:pt x="463" y="248"/>
                </a:lnTo>
                <a:lnTo>
                  <a:pt x="395" y="333"/>
                </a:lnTo>
                <a:lnTo>
                  <a:pt x="333" y="437"/>
                </a:lnTo>
                <a:lnTo>
                  <a:pt x="275" y="542"/>
                </a:lnTo>
                <a:lnTo>
                  <a:pt x="222" y="665"/>
                </a:lnTo>
                <a:lnTo>
                  <a:pt x="174" y="789"/>
                </a:lnTo>
                <a:lnTo>
                  <a:pt x="130" y="931"/>
                </a:lnTo>
                <a:lnTo>
                  <a:pt x="92" y="1064"/>
                </a:lnTo>
                <a:lnTo>
                  <a:pt x="63" y="1207"/>
                </a:lnTo>
                <a:lnTo>
                  <a:pt x="39" y="1359"/>
                </a:lnTo>
                <a:lnTo>
                  <a:pt x="19" y="1501"/>
                </a:lnTo>
                <a:lnTo>
                  <a:pt x="5" y="1653"/>
                </a:lnTo>
                <a:lnTo>
                  <a:pt x="0" y="1805"/>
                </a:lnTo>
                <a:lnTo>
                  <a:pt x="5" y="1957"/>
                </a:lnTo>
                <a:lnTo>
                  <a:pt x="10" y="2099"/>
                </a:lnTo>
                <a:lnTo>
                  <a:pt x="24" y="2242"/>
                </a:lnTo>
                <a:lnTo>
                  <a:pt x="48" y="2375"/>
                </a:lnTo>
                <a:lnTo>
                  <a:pt x="77" y="2508"/>
                </a:lnTo>
                <a:lnTo>
                  <a:pt x="116" y="2641"/>
                </a:lnTo>
                <a:lnTo>
                  <a:pt x="164" y="2754"/>
                </a:lnTo>
                <a:lnTo>
                  <a:pt x="217" y="2859"/>
                </a:lnTo>
                <a:lnTo>
                  <a:pt x="280" y="2963"/>
                </a:lnTo>
                <a:lnTo>
                  <a:pt x="347" y="3049"/>
                </a:lnTo>
                <a:lnTo>
                  <a:pt x="429" y="3125"/>
                </a:lnTo>
                <a:lnTo>
                  <a:pt x="516" y="3182"/>
                </a:lnTo>
                <a:lnTo>
                  <a:pt x="612" y="3229"/>
                </a:lnTo>
                <a:lnTo>
                  <a:pt x="1485" y="3552"/>
                </a:lnTo>
                <a:lnTo>
                  <a:pt x="2353" y="3885"/>
                </a:lnTo>
                <a:lnTo>
                  <a:pt x="2786" y="4055"/>
                </a:lnTo>
                <a:lnTo>
                  <a:pt x="3220" y="4226"/>
                </a:lnTo>
                <a:lnTo>
                  <a:pt x="3649" y="4416"/>
                </a:lnTo>
                <a:lnTo>
                  <a:pt x="4078" y="4606"/>
                </a:lnTo>
                <a:lnTo>
                  <a:pt x="4507" y="4815"/>
                </a:lnTo>
                <a:lnTo>
                  <a:pt x="4932" y="5043"/>
                </a:lnTo>
                <a:lnTo>
                  <a:pt x="5356" y="5280"/>
                </a:lnTo>
                <a:lnTo>
                  <a:pt x="5780" y="5537"/>
                </a:lnTo>
                <a:lnTo>
                  <a:pt x="6199" y="5812"/>
                </a:lnTo>
                <a:lnTo>
                  <a:pt x="6407" y="5955"/>
                </a:lnTo>
                <a:lnTo>
                  <a:pt x="6614" y="6107"/>
                </a:lnTo>
                <a:lnTo>
                  <a:pt x="6821" y="6268"/>
                </a:lnTo>
                <a:lnTo>
                  <a:pt x="7024" y="6429"/>
                </a:lnTo>
                <a:lnTo>
                  <a:pt x="7231" y="6600"/>
                </a:lnTo>
                <a:lnTo>
                  <a:pt x="7434" y="6781"/>
                </a:lnTo>
                <a:lnTo>
                  <a:pt x="7496" y="6828"/>
                </a:lnTo>
                <a:lnTo>
                  <a:pt x="7554" y="6857"/>
                </a:lnTo>
                <a:lnTo>
                  <a:pt x="7612" y="6876"/>
                </a:lnTo>
                <a:lnTo>
                  <a:pt x="7670" y="6885"/>
                </a:lnTo>
                <a:lnTo>
                  <a:pt x="7728" y="6885"/>
                </a:lnTo>
                <a:lnTo>
                  <a:pt x="7781" y="6866"/>
                </a:lnTo>
                <a:lnTo>
                  <a:pt x="7834" y="6847"/>
                </a:lnTo>
                <a:lnTo>
                  <a:pt x="7887" y="6809"/>
                </a:lnTo>
                <a:lnTo>
                  <a:pt x="7935" y="6771"/>
                </a:lnTo>
                <a:lnTo>
                  <a:pt x="7983" y="6714"/>
                </a:lnTo>
                <a:lnTo>
                  <a:pt x="8027" y="6657"/>
                </a:lnTo>
                <a:lnTo>
                  <a:pt x="8065" y="6591"/>
                </a:lnTo>
                <a:lnTo>
                  <a:pt x="8104" y="6524"/>
                </a:lnTo>
                <a:lnTo>
                  <a:pt x="8142" y="6448"/>
                </a:lnTo>
                <a:lnTo>
                  <a:pt x="8171" y="6363"/>
                </a:lnTo>
                <a:lnTo>
                  <a:pt x="8200" y="6278"/>
                </a:lnTo>
                <a:lnTo>
                  <a:pt x="8224" y="6192"/>
                </a:lnTo>
                <a:lnTo>
                  <a:pt x="8243" y="6097"/>
                </a:lnTo>
                <a:lnTo>
                  <a:pt x="8263" y="6002"/>
                </a:lnTo>
                <a:lnTo>
                  <a:pt x="8272" y="5907"/>
                </a:lnTo>
                <a:lnTo>
                  <a:pt x="8282" y="5812"/>
                </a:lnTo>
                <a:lnTo>
                  <a:pt x="8282" y="5708"/>
                </a:lnTo>
                <a:lnTo>
                  <a:pt x="8282" y="5613"/>
                </a:lnTo>
                <a:lnTo>
                  <a:pt x="8272" y="5518"/>
                </a:lnTo>
                <a:lnTo>
                  <a:pt x="8258" y="5432"/>
                </a:lnTo>
                <a:lnTo>
                  <a:pt x="8239" y="5337"/>
                </a:lnTo>
                <a:lnTo>
                  <a:pt x="8215" y="5252"/>
                </a:lnTo>
                <a:lnTo>
                  <a:pt x="8186" y="5166"/>
                </a:lnTo>
                <a:lnTo>
                  <a:pt x="8147" y="5091"/>
                </a:lnTo>
                <a:lnTo>
                  <a:pt x="8104" y="5015"/>
                </a:lnTo>
                <a:lnTo>
                  <a:pt x="8055" y="4948"/>
                </a:lnTo>
                <a:lnTo>
                  <a:pt x="7998" y="4891"/>
                </a:lnTo>
                <a:lnTo>
                  <a:pt x="7164" y="4103"/>
                </a:lnTo>
                <a:lnTo>
                  <a:pt x="6744" y="3723"/>
                </a:lnTo>
                <a:lnTo>
                  <a:pt x="6320" y="3343"/>
                </a:lnTo>
                <a:lnTo>
                  <a:pt x="5901" y="2973"/>
                </a:lnTo>
                <a:lnTo>
                  <a:pt x="5476" y="2612"/>
                </a:lnTo>
                <a:lnTo>
                  <a:pt x="5047" y="2270"/>
                </a:lnTo>
                <a:lnTo>
                  <a:pt x="4618" y="1938"/>
                </a:lnTo>
                <a:lnTo>
                  <a:pt x="4184" y="1615"/>
                </a:lnTo>
                <a:lnTo>
                  <a:pt x="3751" y="1321"/>
                </a:lnTo>
                <a:lnTo>
                  <a:pt x="3312" y="1045"/>
                </a:lnTo>
                <a:lnTo>
                  <a:pt x="3090" y="912"/>
                </a:lnTo>
                <a:lnTo>
                  <a:pt x="2868" y="789"/>
                </a:lnTo>
                <a:lnTo>
                  <a:pt x="2647" y="665"/>
                </a:lnTo>
                <a:lnTo>
                  <a:pt x="2425" y="551"/>
                </a:lnTo>
                <a:lnTo>
                  <a:pt x="2198" y="447"/>
                </a:lnTo>
                <a:lnTo>
                  <a:pt x="1977" y="342"/>
                </a:lnTo>
                <a:lnTo>
                  <a:pt x="1750" y="257"/>
                </a:lnTo>
                <a:lnTo>
                  <a:pt x="1523" y="172"/>
                </a:lnTo>
                <a:lnTo>
                  <a:pt x="1292" y="86"/>
                </a:lnTo>
                <a:lnTo>
                  <a:pt x="1061" y="20"/>
                </a:lnTo>
                <a:lnTo>
                  <a:pt x="9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2" name="Google Shape;202;p10"/>
          <p:cNvSpPr/>
          <p:nvPr/>
        </p:nvSpPr>
        <p:spPr>
          <a:xfrm>
            <a:off x="721144" y="3869849"/>
            <a:ext cx="192950" cy="51387"/>
          </a:xfrm>
          <a:custGeom>
            <a:avLst/>
            <a:gdLst/>
            <a:ahLst/>
            <a:cxnLst/>
            <a:rect l="l" t="t" r="r" b="b"/>
            <a:pathLst>
              <a:path w="11613" h="4816" extrusionOk="0">
                <a:moveTo>
                  <a:pt x="4228" y="1"/>
                </a:moveTo>
                <a:lnTo>
                  <a:pt x="3885" y="10"/>
                </a:lnTo>
                <a:lnTo>
                  <a:pt x="3543" y="39"/>
                </a:lnTo>
                <a:lnTo>
                  <a:pt x="3201" y="76"/>
                </a:lnTo>
                <a:lnTo>
                  <a:pt x="2859" y="143"/>
                </a:lnTo>
                <a:lnTo>
                  <a:pt x="2526" y="219"/>
                </a:lnTo>
                <a:lnTo>
                  <a:pt x="2189" y="304"/>
                </a:lnTo>
                <a:lnTo>
                  <a:pt x="1856" y="418"/>
                </a:lnTo>
                <a:lnTo>
                  <a:pt x="1528" y="551"/>
                </a:lnTo>
                <a:lnTo>
                  <a:pt x="1205" y="703"/>
                </a:lnTo>
                <a:lnTo>
                  <a:pt x="882" y="865"/>
                </a:lnTo>
                <a:lnTo>
                  <a:pt x="564" y="1055"/>
                </a:lnTo>
                <a:lnTo>
                  <a:pt x="492" y="1112"/>
                </a:lnTo>
                <a:lnTo>
                  <a:pt x="419" y="1178"/>
                </a:lnTo>
                <a:lnTo>
                  <a:pt x="352" y="1264"/>
                </a:lnTo>
                <a:lnTo>
                  <a:pt x="294" y="1349"/>
                </a:lnTo>
                <a:lnTo>
                  <a:pt x="241" y="1444"/>
                </a:lnTo>
                <a:lnTo>
                  <a:pt x="193" y="1558"/>
                </a:lnTo>
                <a:lnTo>
                  <a:pt x="149" y="1672"/>
                </a:lnTo>
                <a:lnTo>
                  <a:pt x="111" y="1795"/>
                </a:lnTo>
                <a:lnTo>
                  <a:pt x="77" y="1919"/>
                </a:lnTo>
                <a:lnTo>
                  <a:pt x="53" y="2052"/>
                </a:lnTo>
                <a:lnTo>
                  <a:pt x="29" y="2185"/>
                </a:lnTo>
                <a:lnTo>
                  <a:pt x="14" y="2318"/>
                </a:lnTo>
                <a:lnTo>
                  <a:pt x="5" y="2460"/>
                </a:lnTo>
                <a:lnTo>
                  <a:pt x="0" y="2602"/>
                </a:lnTo>
                <a:lnTo>
                  <a:pt x="0" y="2745"/>
                </a:lnTo>
                <a:lnTo>
                  <a:pt x="5" y="2878"/>
                </a:lnTo>
                <a:lnTo>
                  <a:pt x="14" y="3020"/>
                </a:lnTo>
                <a:lnTo>
                  <a:pt x="29" y="3153"/>
                </a:lnTo>
                <a:lnTo>
                  <a:pt x="48" y="3286"/>
                </a:lnTo>
                <a:lnTo>
                  <a:pt x="77" y="3410"/>
                </a:lnTo>
                <a:lnTo>
                  <a:pt x="106" y="3524"/>
                </a:lnTo>
                <a:lnTo>
                  <a:pt x="145" y="3638"/>
                </a:lnTo>
                <a:lnTo>
                  <a:pt x="183" y="3742"/>
                </a:lnTo>
                <a:lnTo>
                  <a:pt x="231" y="3846"/>
                </a:lnTo>
                <a:lnTo>
                  <a:pt x="280" y="3932"/>
                </a:lnTo>
                <a:lnTo>
                  <a:pt x="337" y="4008"/>
                </a:lnTo>
                <a:lnTo>
                  <a:pt x="400" y="4074"/>
                </a:lnTo>
                <a:lnTo>
                  <a:pt x="468" y="4131"/>
                </a:lnTo>
                <a:lnTo>
                  <a:pt x="540" y="4169"/>
                </a:lnTo>
                <a:lnTo>
                  <a:pt x="612" y="4198"/>
                </a:lnTo>
                <a:lnTo>
                  <a:pt x="694" y="4207"/>
                </a:lnTo>
                <a:lnTo>
                  <a:pt x="781" y="4207"/>
                </a:lnTo>
                <a:lnTo>
                  <a:pt x="2102" y="4008"/>
                </a:lnTo>
                <a:lnTo>
                  <a:pt x="2743" y="3922"/>
                </a:lnTo>
                <a:lnTo>
                  <a:pt x="3379" y="3837"/>
                </a:lnTo>
                <a:lnTo>
                  <a:pt x="4011" y="3770"/>
                </a:lnTo>
                <a:lnTo>
                  <a:pt x="4637" y="3713"/>
                </a:lnTo>
                <a:lnTo>
                  <a:pt x="5259" y="3676"/>
                </a:lnTo>
                <a:lnTo>
                  <a:pt x="5573" y="3666"/>
                </a:lnTo>
                <a:lnTo>
                  <a:pt x="6195" y="3666"/>
                </a:lnTo>
                <a:lnTo>
                  <a:pt x="6503" y="3676"/>
                </a:lnTo>
                <a:lnTo>
                  <a:pt x="6816" y="3694"/>
                </a:lnTo>
                <a:lnTo>
                  <a:pt x="7125" y="3713"/>
                </a:lnTo>
                <a:lnTo>
                  <a:pt x="7438" y="3751"/>
                </a:lnTo>
                <a:lnTo>
                  <a:pt x="7752" y="3789"/>
                </a:lnTo>
                <a:lnTo>
                  <a:pt x="8065" y="3837"/>
                </a:lnTo>
                <a:lnTo>
                  <a:pt x="8378" y="3903"/>
                </a:lnTo>
                <a:lnTo>
                  <a:pt x="8696" y="3970"/>
                </a:lnTo>
                <a:lnTo>
                  <a:pt x="9015" y="4055"/>
                </a:lnTo>
                <a:lnTo>
                  <a:pt x="9338" y="4141"/>
                </a:lnTo>
                <a:lnTo>
                  <a:pt x="9656" y="4245"/>
                </a:lnTo>
                <a:lnTo>
                  <a:pt x="9984" y="4359"/>
                </a:lnTo>
                <a:lnTo>
                  <a:pt x="10307" y="4483"/>
                </a:lnTo>
                <a:lnTo>
                  <a:pt x="10634" y="4625"/>
                </a:lnTo>
                <a:lnTo>
                  <a:pt x="10967" y="4777"/>
                </a:lnTo>
                <a:lnTo>
                  <a:pt x="11030" y="4806"/>
                </a:lnTo>
                <a:lnTo>
                  <a:pt x="11088" y="4815"/>
                </a:lnTo>
                <a:lnTo>
                  <a:pt x="11145" y="4815"/>
                </a:lnTo>
                <a:lnTo>
                  <a:pt x="11198" y="4806"/>
                </a:lnTo>
                <a:lnTo>
                  <a:pt x="11251" y="4787"/>
                </a:lnTo>
                <a:lnTo>
                  <a:pt x="11300" y="4749"/>
                </a:lnTo>
                <a:lnTo>
                  <a:pt x="11343" y="4711"/>
                </a:lnTo>
                <a:lnTo>
                  <a:pt x="11386" y="4663"/>
                </a:lnTo>
                <a:lnTo>
                  <a:pt x="11425" y="4616"/>
                </a:lnTo>
                <a:lnTo>
                  <a:pt x="11459" y="4549"/>
                </a:lnTo>
                <a:lnTo>
                  <a:pt x="11488" y="4483"/>
                </a:lnTo>
                <a:lnTo>
                  <a:pt x="11517" y="4407"/>
                </a:lnTo>
                <a:lnTo>
                  <a:pt x="11541" y="4331"/>
                </a:lnTo>
                <a:lnTo>
                  <a:pt x="11565" y="4245"/>
                </a:lnTo>
                <a:lnTo>
                  <a:pt x="11579" y="4160"/>
                </a:lnTo>
                <a:lnTo>
                  <a:pt x="11594" y="4074"/>
                </a:lnTo>
                <a:lnTo>
                  <a:pt x="11603" y="3979"/>
                </a:lnTo>
                <a:lnTo>
                  <a:pt x="11613" y="3894"/>
                </a:lnTo>
                <a:lnTo>
                  <a:pt x="11613" y="3799"/>
                </a:lnTo>
                <a:lnTo>
                  <a:pt x="11613" y="3704"/>
                </a:lnTo>
                <a:lnTo>
                  <a:pt x="11603" y="3609"/>
                </a:lnTo>
                <a:lnTo>
                  <a:pt x="11594" y="3514"/>
                </a:lnTo>
                <a:lnTo>
                  <a:pt x="11579" y="3419"/>
                </a:lnTo>
                <a:lnTo>
                  <a:pt x="11560" y="3334"/>
                </a:lnTo>
                <a:lnTo>
                  <a:pt x="11541" y="3248"/>
                </a:lnTo>
                <a:lnTo>
                  <a:pt x="11512" y="3163"/>
                </a:lnTo>
                <a:lnTo>
                  <a:pt x="11478" y="3077"/>
                </a:lnTo>
                <a:lnTo>
                  <a:pt x="11444" y="3011"/>
                </a:lnTo>
                <a:lnTo>
                  <a:pt x="11401" y="2935"/>
                </a:lnTo>
                <a:lnTo>
                  <a:pt x="11357" y="2878"/>
                </a:lnTo>
                <a:lnTo>
                  <a:pt x="11304" y="2821"/>
                </a:lnTo>
                <a:lnTo>
                  <a:pt x="11251" y="2773"/>
                </a:lnTo>
                <a:lnTo>
                  <a:pt x="10943" y="2536"/>
                </a:lnTo>
                <a:lnTo>
                  <a:pt x="10634" y="2318"/>
                </a:lnTo>
                <a:lnTo>
                  <a:pt x="10321" y="2099"/>
                </a:lnTo>
                <a:lnTo>
                  <a:pt x="10003" y="1890"/>
                </a:lnTo>
                <a:lnTo>
                  <a:pt x="9685" y="1691"/>
                </a:lnTo>
                <a:lnTo>
                  <a:pt x="9357" y="1501"/>
                </a:lnTo>
                <a:lnTo>
                  <a:pt x="9029" y="1320"/>
                </a:lnTo>
                <a:lnTo>
                  <a:pt x="8696" y="1150"/>
                </a:lnTo>
                <a:lnTo>
                  <a:pt x="8359" y="988"/>
                </a:lnTo>
                <a:lnTo>
                  <a:pt x="8022" y="846"/>
                </a:lnTo>
                <a:lnTo>
                  <a:pt x="7684" y="703"/>
                </a:lnTo>
                <a:lnTo>
                  <a:pt x="7342" y="570"/>
                </a:lnTo>
                <a:lnTo>
                  <a:pt x="7000" y="456"/>
                </a:lnTo>
                <a:lnTo>
                  <a:pt x="6653" y="352"/>
                </a:lnTo>
                <a:lnTo>
                  <a:pt x="6305" y="266"/>
                </a:lnTo>
                <a:lnTo>
                  <a:pt x="5963" y="181"/>
                </a:lnTo>
                <a:lnTo>
                  <a:pt x="5616" y="124"/>
                </a:lnTo>
                <a:lnTo>
                  <a:pt x="5269" y="67"/>
                </a:lnTo>
                <a:lnTo>
                  <a:pt x="4922" y="29"/>
                </a:lnTo>
                <a:lnTo>
                  <a:pt x="4575" y="10"/>
                </a:lnTo>
                <a:lnTo>
                  <a:pt x="4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3" name="Google Shape;203;p10"/>
          <p:cNvSpPr/>
          <p:nvPr/>
        </p:nvSpPr>
        <p:spPr>
          <a:xfrm>
            <a:off x="430309" y="3883229"/>
            <a:ext cx="148987" cy="71137"/>
          </a:xfrm>
          <a:custGeom>
            <a:avLst/>
            <a:gdLst/>
            <a:ahLst/>
            <a:cxnLst/>
            <a:rect l="l" t="t" r="r" b="b"/>
            <a:pathLst>
              <a:path w="8967" h="6667" extrusionOk="0">
                <a:moveTo>
                  <a:pt x="6865" y="0"/>
                </a:moveTo>
                <a:lnTo>
                  <a:pt x="6605" y="10"/>
                </a:lnTo>
                <a:lnTo>
                  <a:pt x="6349" y="19"/>
                </a:lnTo>
                <a:lnTo>
                  <a:pt x="6089" y="47"/>
                </a:lnTo>
                <a:lnTo>
                  <a:pt x="5828" y="76"/>
                </a:lnTo>
                <a:lnTo>
                  <a:pt x="5568" y="123"/>
                </a:lnTo>
                <a:lnTo>
                  <a:pt x="5313" y="171"/>
                </a:lnTo>
                <a:lnTo>
                  <a:pt x="5052" y="237"/>
                </a:lnTo>
                <a:lnTo>
                  <a:pt x="4792" y="304"/>
                </a:lnTo>
                <a:lnTo>
                  <a:pt x="4536" y="389"/>
                </a:lnTo>
                <a:lnTo>
                  <a:pt x="4276" y="484"/>
                </a:lnTo>
                <a:lnTo>
                  <a:pt x="4021" y="579"/>
                </a:lnTo>
                <a:lnTo>
                  <a:pt x="3765" y="693"/>
                </a:lnTo>
                <a:lnTo>
                  <a:pt x="3514" y="817"/>
                </a:lnTo>
                <a:lnTo>
                  <a:pt x="3264" y="950"/>
                </a:lnTo>
                <a:lnTo>
                  <a:pt x="3013" y="1092"/>
                </a:lnTo>
                <a:lnTo>
                  <a:pt x="2762" y="1244"/>
                </a:lnTo>
                <a:lnTo>
                  <a:pt x="2521" y="1405"/>
                </a:lnTo>
                <a:lnTo>
                  <a:pt x="2276" y="1586"/>
                </a:lnTo>
                <a:lnTo>
                  <a:pt x="2035" y="1766"/>
                </a:lnTo>
                <a:lnTo>
                  <a:pt x="1798" y="1966"/>
                </a:lnTo>
                <a:lnTo>
                  <a:pt x="1562" y="2165"/>
                </a:lnTo>
                <a:lnTo>
                  <a:pt x="1331" y="2384"/>
                </a:lnTo>
                <a:lnTo>
                  <a:pt x="1104" y="2611"/>
                </a:lnTo>
                <a:lnTo>
                  <a:pt x="878" y="2849"/>
                </a:lnTo>
                <a:lnTo>
                  <a:pt x="656" y="3096"/>
                </a:lnTo>
                <a:lnTo>
                  <a:pt x="439" y="3362"/>
                </a:lnTo>
                <a:lnTo>
                  <a:pt x="352" y="3476"/>
                </a:lnTo>
                <a:lnTo>
                  <a:pt x="275" y="3609"/>
                </a:lnTo>
                <a:lnTo>
                  <a:pt x="208" y="3741"/>
                </a:lnTo>
                <a:lnTo>
                  <a:pt x="150" y="3884"/>
                </a:lnTo>
                <a:lnTo>
                  <a:pt x="101" y="4036"/>
                </a:lnTo>
                <a:lnTo>
                  <a:pt x="63" y="4188"/>
                </a:lnTo>
                <a:lnTo>
                  <a:pt x="34" y="4349"/>
                </a:lnTo>
                <a:lnTo>
                  <a:pt x="15" y="4501"/>
                </a:lnTo>
                <a:lnTo>
                  <a:pt x="5" y="4663"/>
                </a:lnTo>
                <a:lnTo>
                  <a:pt x="0" y="4824"/>
                </a:lnTo>
                <a:lnTo>
                  <a:pt x="5" y="4985"/>
                </a:lnTo>
                <a:lnTo>
                  <a:pt x="15" y="5147"/>
                </a:lnTo>
                <a:lnTo>
                  <a:pt x="34" y="5299"/>
                </a:lnTo>
                <a:lnTo>
                  <a:pt x="63" y="5460"/>
                </a:lnTo>
                <a:lnTo>
                  <a:pt x="92" y="5603"/>
                </a:lnTo>
                <a:lnTo>
                  <a:pt x="135" y="5745"/>
                </a:lnTo>
                <a:lnTo>
                  <a:pt x="179" y="5888"/>
                </a:lnTo>
                <a:lnTo>
                  <a:pt x="227" y="6011"/>
                </a:lnTo>
                <a:lnTo>
                  <a:pt x="285" y="6134"/>
                </a:lnTo>
                <a:lnTo>
                  <a:pt x="347" y="6248"/>
                </a:lnTo>
                <a:lnTo>
                  <a:pt x="410" y="6343"/>
                </a:lnTo>
                <a:lnTo>
                  <a:pt x="482" y="6429"/>
                </a:lnTo>
                <a:lnTo>
                  <a:pt x="555" y="6505"/>
                </a:lnTo>
                <a:lnTo>
                  <a:pt x="632" y="6571"/>
                </a:lnTo>
                <a:lnTo>
                  <a:pt x="714" y="6619"/>
                </a:lnTo>
                <a:lnTo>
                  <a:pt x="800" y="6647"/>
                </a:lnTo>
                <a:lnTo>
                  <a:pt x="887" y="6666"/>
                </a:lnTo>
                <a:lnTo>
                  <a:pt x="979" y="6657"/>
                </a:lnTo>
                <a:lnTo>
                  <a:pt x="1070" y="6638"/>
                </a:lnTo>
                <a:lnTo>
                  <a:pt x="1162" y="6600"/>
                </a:lnTo>
                <a:lnTo>
                  <a:pt x="1258" y="6533"/>
                </a:lnTo>
                <a:lnTo>
                  <a:pt x="1355" y="6448"/>
                </a:lnTo>
                <a:lnTo>
                  <a:pt x="1789" y="6030"/>
                </a:lnTo>
                <a:lnTo>
                  <a:pt x="2218" y="5631"/>
                </a:lnTo>
                <a:lnTo>
                  <a:pt x="2642" y="5261"/>
                </a:lnTo>
                <a:lnTo>
                  <a:pt x="3066" y="4900"/>
                </a:lnTo>
                <a:lnTo>
                  <a:pt x="3486" y="4568"/>
                </a:lnTo>
                <a:lnTo>
                  <a:pt x="3910" y="4264"/>
                </a:lnTo>
                <a:lnTo>
                  <a:pt x="4122" y="4112"/>
                </a:lnTo>
                <a:lnTo>
                  <a:pt x="4334" y="3969"/>
                </a:lnTo>
                <a:lnTo>
                  <a:pt x="4546" y="3836"/>
                </a:lnTo>
                <a:lnTo>
                  <a:pt x="4758" y="3713"/>
                </a:lnTo>
                <a:lnTo>
                  <a:pt x="4975" y="3590"/>
                </a:lnTo>
                <a:lnTo>
                  <a:pt x="5192" y="3466"/>
                </a:lnTo>
                <a:lnTo>
                  <a:pt x="5409" y="3362"/>
                </a:lnTo>
                <a:lnTo>
                  <a:pt x="5626" y="3257"/>
                </a:lnTo>
                <a:lnTo>
                  <a:pt x="5843" y="3153"/>
                </a:lnTo>
                <a:lnTo>
                  <a:pt x="6065" y="3067"/>
                </a:lnTo>
                <a:lnTo>
                  <a:pt x="6286" y="2982"/>
                </a:lnTo>
                <a:lnTo>
                  <a:pt x="6513" y="2906"/>
                </a:lnTo>
                <a:lnTo>
                  <a:pt x="6740" y="2830"/>
                </a:lnTo>
                <a:lnTo>
                  <a:pt x="6966" y="2763"/>
                </a:lnTo>
                <a:lnTo>
                  <a:pt x="7197" y="2706"/>
                </a:lnTo>
                <a:lnTo>
                  <a:pt x="7434" y="2659"/>
                </a:lnTo>
                <a:lnTo>
                  <a:pt x="7665" y="2611"/>
                </a:lnTo>
                <a:lnTo>
                  <a:pt x="7906" y="2573"/>
                </a:lnTo>
                <a:lnTo>
                  <a:pt x="8147" y="2545"/>
                </a:lnTo>
                <a:lnTo>
                  <a:pt x="8393" y="2526"/>
                </a:lnTo>
                <a:lnTo>
                  <a:pt x="8460" y="2516"/>
                </a:lnTo>
                <a:lnTo>
                  <a:pt x="8528" y="2488"/>
                </a:lnTo>
                <a:lnTo>
                  <a:pt x="8591" y="2459"/>
                </a:lnTo>
                <a:lnTo>
                  <a:pt x="8648" y="2412"/>
                </a:lnTo>
                <a:lnTo>
                  <a:pt x="8697" y="2365"/>
                </a:lnTo>
                <a:lnTo>
                  <a:pt x="8745" y="2298"/>
                </a:lnTo>
                <a:lnTo>
                  <a:pt x="8788" y="2232"/>
                </a:lnTo>
                <a:lnTo>
                  <a:pt x="8827" y="2156"/>
                </a:lnTo>
                <a:lnTo>
                  <a:pt x="8861" y="2070"/>
                </a:lnTo>
                <a:lnTo>
                  <a:pt x="8890" y="1985"/>
                </a:lnTo>
                <a:lnTo>
                  <a:pt x="8914" y="1899"/>
                </a:lnTo>
                <a:lnTo>
                  <a:pt x="8933" y="1795"/>
                </a:lnTo>
                <a:lnTo>
                  <a:pt x="8947" y="1700"/>
                </a:lnTo>
                <a:lnTo>
                  <a:pt x="8957" y="1595"/>
                </a:lnTo>
                <a:lnTo>
                  <a:pt x="8962" y="1491"/>
                </a:lnTo>
                <a:lnTo>
                  <a:pt x="8967" y="1386"/>
                </a:lnTo>
                <a:lnTo>
                  <a:pt x="8962" y="1282"/>
                </a:lnTo>
                <a:lnTo>
                  <a:pt x="8952" y="1178"/>
                </a:lnTo>
                <a:lnTo>
                  <a:pt x="8943" y="1083"/>
                </a:lnTo>
                <a:lnTo>
                  <a:pt x="8928" y="978"/>
                </a:lnTo>
                <a:lnTo>
                  <a:pt x="8904" y="874"/>
                </a:lnTo>
                <a:lnTo>
                  <a:pt x="8880" y="779"/>
                </a:lnTo>
                <a:lnTo>
                  <a:pt x="8851" y="693"/>
                </a:lnTo>
                <a:lnTo>
                  <a:pt x="8817" y="608"/>
                </a:lnTo>
                <a:lnTo>
                  <a:pt x="8779" y="522"/>
                </a:lnTo>
                <a:lnTo>
                  <a:pt x="8735" y="446"/>
                </a:lnTo>
                <a:lnTo>
                  <a:pt x="8687" y="380"/>
                </a:lnTo>
                <a:lnTo>
                  <a:pt x="8639" y="323"/>
                </a:lnTo>
                <a:lnTo>
                  <a:pt x="8581" y="266"/>
                </a:lnTo>
                <a:lnTo>
                  <a:pt x="8523" y="228"/>
                </a:lnTo>
                <a:lnTo>
                  <a:pt x="8460" y="199"/>
                </a:lnTo>
                <a:lnTo>
                  <a:pt x="8393" y="171"/>
                </a:lnTo>
                <a:lnTo>
                  <a:pt x="8142" y="123"/>
                </a:lnTo>
                <a:lnTo>
                  <a:pt x="7887" y="76"/>
                </a:lnTo>
                <a:lnTo>
                  <a:pt x="7636" y="47"/>
                </a:lnTo>
                <a:lnTo>
                  <a:pt x="7381" y="19"/>
                </a:lnTo>
                <a:lnTo>
                  <a:pt x="7120" y="10"/>
                </a:lnTo>
                <a:lnTo>
                  <a:pt x="6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4" name="Google Shape;204;p10"/>
          <p:cNvSpPr/>
          <p:nvPr/>
        </p:nvSpPr>
        <p:spPr>
          <a:xfrm>
            <a:off x="824527" y="285838"/>
            <a:ext cx="304664" cy="325676"/>
          </a:xfrm>
          <a:custGeom>
            <a:avLst/>
            <a:gdLst/>
            <a:ahLst/>
            <a:cxnLst/>
            <a:rect l="l" t="t" r="r" b="b"/>
            <a:pathLst>
              <a:path w="14131" h="23523" extrusionOk="0">
                <a:moveTo>
                  <a:pt x="7916" y="1"/>
                </a:moveTo>
                <a:lnTo>
                  <a:pt x="7863" y="10"/>
                </a:lnTo>
                <a:lnTo>
                  <a:pt x="7810" y="20"/>
                </a:lnTo>
                <a:lnTo>
                  <a:pt x="7752" y="48"/>
                </a:lnTo>
                <a:lnTo>
                  <a:pt x="7699" y="77"/>
                </a:lnTo>
                <a:lnTo>
                  <a:pt x="7646" y="115"/>
                </a:lnTo>
                <a:lnTo>
                  <a:pt x="7598" y="162"/>
                </a:lnTo>
                <a:lnTo>
                  <a:pt x="7550" y="219"/>
                </a:lnTo>
                <a:lnTo>
                  <a:pt x="7502" y="285"/>
                </a:lnTo>
                <a:lnTo>
                  <a:pt x="7454" y="352"/>
                </a:lnTo>
                <a:lnTo>
                  <a:pt x="7415" y="428"/>
                </a:lnTo>
                <a:lnTo>
                  <a:pt x="7372" y="504"/>
                </a:lnTo>
                <a:lnTo>
                  <a:pt x="7338" y="589"/>
                </a:lnTo>
                <a:lnTo>
                  <a:pt x="7304" y="684"/>
                </a:lnTo>
                <a:lnTo>
                  <a:pt x="7280" y="789"/>
                </a:lnTo>
                <a:lnTo>
                  <a:pt x="7256" y="893"/>
                </a:lnTo>
                <a:lnTo>
                  <a:pt x="7237" y="1007"/>
                </a:lnTo>
                <a:lnTo>
                  <a:pt x="7222" y="1121"/>
                </a:lnTo>
                <a:lnTo>
                  <a:pt x="7217" y="1245"/>
                </a:lnTo>
                <a:lnTo>
                  <a:pt x="7188" y="2204"/>
                </a:lnTo>
                <a:lnTo>
                  <a:pt x="7164" y="3172"/>
                </a:lnTo>
                <a:lnTo>
                  <a:pt x="7155" y="4141"/>
                </a:lnTo>
                <a:lnTo>
                  <a:pt x="7150" y="5100"/>
                </a:lnTo>
                <a:lnTo>
                  <a:pt x="7155" y="6069"/>
                </a:lnTo>
                <a:lnTo>
                  <a:pt x="7160" y="7037"/>
                </a:lnTo>
                <a:lnTo>
                  <a:pt x="7184" y="8974"/>
                </a:lnTo>
                <a:lnTo>
                  <a:pt x="7184" y="8974"/>
                </a:lnTo>
                <a:lnTo>
                  <a:pt x="6412" y="8946"/>
                </a:lnTo>
                <a:lnTo>
                  <a:pt x="5641" y="8927"/>
                </a:lnTo>
                <a:lnTo>
                  <a:pt x="4870" y="8908"/>
                </a:lnTo>
                <a:lnTo>
                  <a:pt x="4094" y="8889"/>
                </a:lnTo>
                <a:lnTo>
                  <a:pt x="1785" y="8889"/>
                </a:lnTo>
                <a:lnTo>
                  <a:pt x="1013" y="8908"/>
                </a:lnTo>
                <a:lnTo>
                  <a:pt x="951" y="8908"/>
                </a:lnTo>
                <a:lnTo>
                  <a:pt x="893" y="8917"/>
                </a:lnTo>
                <a:lnTo>
                  <a:pt x="835" y="8936"/>
                </a:lnTo>
                <a:lnTo>
                  <a:pt x="777" y="8955"/>
                </a:lnTo>
                <a:lnTo>
                  <a:pt x="724" y="8984"/>
                </a:lnTo>
                <a:lnTo>
                  <a:pt x="671" y="9012"/>
                </a:lnTo>
                <a:lnTo>
                  <a:pt x="618" y="9050"/>
                </a:lnTo>
                <a:lnTo>
                  <a:pt x="570" y="9088"/>
                </a:lnTo>
                <a:lnTo>
                  <a:pt x="478" y="9183"/>
                </a:lnTo>
                <a:lnTo>
                  <a:pt x="396" y="9288"/>
                </a:lnTo>
                <a:lnTo>
                  <a:pt x="319" y="9421"/>
                </a:lnTo>
                <a:lnTo>
                  <a:pt x="256" y="9554"/>
                </a:lnTo>
                <a:lnTo>
                  <a:pt x="194" y="9706"/>
                </a:lnTo>
                <a:lnTo>
                  <a:pt x="146" y="9867"/>
                </a:lnTo>
                <a:lnTo>
                  <a:pt x="102" y="10038"/>
                </a:lnTo>
                <a:lnTo>
                  <a:pt x="64" y="10218"/>
                </a:lnTo>
                <a:lnTo>
                  <a:pt x="35" y="10399"/>
                </a:lnTo>
                <a:lnTo>
                  <a:pt x="15" y="10589"/>
                </a:lnTo>
                <a:lnTo>
                  <a:pt x="6" y="10779"/>
                </a:lnTo>
                <a:lnTo>
                  <a:pt x="1" y="10969"/>
                </a:lnTo>
                <a:lnTo>
                  <a:pt x="6" y="11158"/>
                </a:lnTo>
                <a:lnTo>
                  <a:pt x="15" y="11348"/>
                </a:lnTo>
                <a:lnTo>
                  <a:pt x="35" y="11538"/>
                </a:lnTo>
                <a:lnTo>
                  <a:pt x="64" y="11719"/>
                </a:lnTo>
                <a:lnTo>
                  <a:pt x="102" y="11899"/>
                </a:lnTo>
                <a:lnTo>
                  <a:pt x="146" y="12070"/>
                </a:lnTo>
                <a:lnTo>
                  <a:pt x="194" y="12232"/>
                </a:lnTo>
                <a:lnTo>
                  <a:pt x="256" y="12383"/>
                </a:lnTo>
                <a:lnTo>
                  <a:pt x="324" y="12516"/>
                </a:lnTo>
                <a:lnTo>
                  <a:pt x="396" y="12640"/>
                </a:lnTo>
                <a:lnTo>
                  <a:pt x="478" y="12754"/>
                </a:lnTo>
                <a:lnTo>
                  <a:pt x="570" y="12849"/>
                </a:lnTo>
                <a:lnTo>
                  <a:pt x="618" y="12887"/>
                </a:lnTo>
                <a:lnTo>
                  <a:pt x="671" y="12925"/>
                </a:lnTo>
                <a:lnTo>
                  <a:pt x="724" y="12953"/>
                </a:lnTo>
                <a:lnTo>
                  <a:pt x="777" y="12982"/>
                </a:lnTo>
                <a:lnTo>
                  <a:pt x="835" y="13001"/>
                </a:lnTo>
                <a:lnTo>
                  <a:pt x="893" y="13020"/>
                </a:lnTo>
                <a:lnTo>
                  <a:pt x="951" y="13029"/>
                </a:lnTo>
                <a:lnTo>
                  <a:pt x="1013" y="13029"/>
                </a:lnTo>
                <a:lnTo>
                  <a:pt x="1789" y="13048"/>
                </a:lnTo>
                <a:lnTo>
                  <a:pt x="3342" y="13048"/>
                </a:lnTo>
                <a:lnTo>
                  <a:pt x="4118" y="13039"/>
                </a:lnTo>
                <a:lnTo>
                  <a:pt x="4899" y="13029"/>
                </a:lnTo>
                <a:lnTo>
                  <a:pt x="5675" y="13010"/>
                </a:lnTo>
                <a:lnTo>
                  <a:pt x="6451" y="12991"/>
                </a:lnTo>
                <a:lnTo>
                  <a:pt x="7232" y="12953"/>
                </a:lnTo>
                <a:lnTo>
                  <a:pt x="7232" y="14112"/>
                </a:lnTo>
                <a:lnTo>
                  <a:pt x="7232" y="15270"/>
                </a:lnTo>
                <a:lnTo>
                  <a:pt x="7232" y="16438"/>
                </a:lnTo>
                <a:lnTo>
                  <a:pt x="7237" y="17018"/>
                </a:lnTo>
                <a:lnTo>
                  <a:pt x="7242" y="17597"/>
                </a:lnTo>
                <a:lnTo>
                  <a:pt x="7251" y="18186"/>
                </a:lnTo>
                <a:lnTo>
                  <a:pt x="7270" y="18765"/>
                </a:lnTo>
                <a:lnTo>
                  <a:pt x="7290" y="19335"/>
                </a:lnTo>
                <a:lnTo>
                  <a:pt x="7314" y="19914"/>
                </a:lnTo>
                <a:lnTo>
                  <a:pt x="7348" y="20484"/>
                </a:lnTo>
                <a:lnTo>
                  <a:pt x="7386" y="21053"/>
                </a:lnTo>
                <a:lnTo>
                  <a:pt x="7434" y="21614"/>
                </a:lnTo>
                <a:lnTo>
                  <a:pt x="7492" y="22174"/>
                </a:lnTo>
                <a:lnTo>
                  <a:pt x="7516" y="22373"/>
                </a:lnTo>
                <a:lnTo>
                  <a:pt x="7550" y="22563"/>
                </a:lnTo>
                <a:lnTo>
                  <a:pt x="7593" y="22725"/>
                </a:lnTo>
                <a:lnTo>
                  <a:pt x="7637" y="22877"/>
                </a:lnTo>
                <a:lnTo>
                  <a:pt x="7690" y="23010"/>
                </a:lnTo>
                <a:lnTo>
                  <a:pt x="7748" y="23124"/>
                </a:lnTo>
                <a:lnTo>
                  <a:pt x="7806" y="23228"/>
                </a:lnTo>
                <a:lnTo>
                  <a:pt x="7873" y="23313"/>
                </a:lnTo>
                <a:lnTo>
                  <a:pt x="7941" y="23380"/>
                </a:lnTo>
                <a:lnTo>
                  <a:pt x="8013" y="23437"/>
                </a:lnTo>
                <a:lnTo>
                  <a:pt x="8085" y="23484"/>
                </a:lnTo>
                <a:lnTo>
                  <a:pt x="8162" y="23513"/>
                </a:lnTo>
                <a:lnTo>
                  <a:pt x="8239" y="23522"/>
                </a:lnTo>
                <a:lnTo>
                  <a:pt x="8317" y="23522"/>
                </a:lnTo>
                <a:lnTo>
                  <a:pt x="8398" y="23513"/>
                </a:lnTo>
                <a:lnTo>
                  <a:pt x="8476" y="23494"/>
                </a:lnTo>
                <a:lnTo>
                  <a:pt x="8553" y="23456"/>
                </a:lnTo>
                <a:lnTo>
                  <a:pt x="8635" y="23408"/>
                </a:lnTo>
                <a:lnTo>
                  <a:pt x="8712" y="23342"/>
                </a:lnTo>
                <a:lnTo>
                  <a:pt x="8784" y="23275"/>
                </a:lnTo>
                <a:lnTo>
                  <a:pt x="8856" y="23190"/>
                </a:lnTo>
                <a:lnTo>
                  <a:pt x="8924" y="23105"/>
                </a:lnTo>
                <a:lnTo>
                  <a:pt x="8991" y="23000"/>
                </a:lnTo>
                <a:lnTo>
                  <a:pt x="9054" y="22886"/>
                </a:lnTo>
                <a:lnTo>
                  <a:pt x="9112" y="22763"/>
                </a:lnTo>
                <a:lnTo>
                  <a:pt x="9165" y="22639"/>
                </a:lnTo>
                <a:lnTo>
                  <a:pt x="9213" y="22497"/>
                </a:lnTo>
                <a:lnTo>
                  <a:pt x="9257" y="22345"/>
                </a:lnTo>
                <a:lnTo>
                  <a:pt x="9290" y="22193"/>
                </a:lnTo>
                <a:lnTo>
                  <a:pt x="9319" y="22032"/>
                </a:lnTo>
                <a:lnTo>
                  <a:pt x="9343" y="21861"/>
                </a:lnTo>
                <a:lnTo>
                  <a:pt x="9353" y="21680"/>
                </a:lnTo>
                <a:lnTo>
                  <a:pt x="9382" y="21139"/>
                </a:lnTo>
                <a:lnTo>
                  <a:pt x="9396" y="20598"/>
                </a:lnTo>
                <a:lnTo>
                  <a:pt x="9406" y="20056"/>
                </a:lnTo>
                <a:lnTo>
                  <a:pt x="9411" y="19506"/>
                </a:lnTo>
                <a:lnTo>
                  <a:pt x="9406" y="18955"/>
                </a:lnTo>
                <a:lnTo>
                  <a:pt x="9396" y="18395"/>
                </a:lnTo>
                <a:lnTo>
                  <a:pt x="9382" y="17844"/>
                </a:lnTo>
                <a:lnTo>
                  <a:pt x="9363" y="17283"/>
                </a:lnTo>
                <a:lnTo>
                  <a:pt x="9338" y="16723"/>
                </a:lnTo>
                <a:lnTo>
                  <a:pt x="9314" y="16163"/>
                </a:lnTo>
                <a:lnTo>
                  <a:pt x="9252" y="15052"/>
                </a:lnTo>
                <a:lnTo>
                  <a:pt x="9122" y="12820"/>
                </a:lnTo>
                <a:lnTo>
                  <a:pt x="10187" y="12754"/>
                </a:lnTo>
                <a:lnTo>
                  <a:pt x="11247" y="12687"/>
                </a:lnTo>
                <a:lnTo>
                  <a:pt x="12313" y="12611"/>
                </a:lnTo>
                <a:lnTo>
                  <a:pt x="13369" y="12516"/>
                </a:lnTo>
                <a:lnTo>
                  <a:pt x="13465" y="12497"/>
                </a:lnTo>
                <a:lnTo>
                  <a:pt x="13547" y="12469"/>
                </a:lnTo>
                <a:lnTo>
                  <a:pt x="13629" y="12421"/>
                </a:lnTo>
                <a:lnTo>
                  <a:pt x="13701" y="12355"/>
                </a:lnTo>
                <a:lnTo>
                  <a:pt x="13773" y="12289"/>
                </a:lnTo>
                <a:lnTo>
                  <a:pt x="13831" y="12203"/>
                </a:lnTo>
                <a:lnTo>
                  <a:pt x="13889" y="12108"/>
                </a:lnTo>
                <a:lnTo>
                  <a:pt x="13942" y="12004"/>
                </a:lnTo>
                <a:lnTo>
                  <a:pt x="13986" y="11890"/>
                </a:lnTo>
                <a:lnTo>
                  <a:pt x="14024" y="11776"/>
                </a:lnTo>
                <a:lnTo>
                  <a:pt x="14058" y="11652"/>
                </a:lnTo>
                <a:lnTo>
                  <a:pt x="14082" y="11519"/>
                </a:lnTo>
                <a:lnTo>
                  <a:pt x="14101" y="11386"/>
                </a:lnTo>
                <a:lnTo>
                  <a:pt x="14116" y="11244"/>
                </a:lnTo>
                <a:lnTo>
                  <a:pt x="14125" y="11111"/>
                </a:lnTo>
                <a:lnTo>
                  <a:pt x="14130" y="10969"/>
                </a:lnTo>
                <a:lnTo>
                  <a:pt x="14125" y="10826"/>
                </a:lnTo>
                <a:lnTo>
                  <a:pt x="14116" y="10693"/>
                </a:lnTo>
                <a:lnTo>
                  <a:pt x="14101" y="10551"/>
                </a:lnTo>
                <a:lnTo>
                  <a:pt x="14082" y="10418"/>
                </a:lnTo>
                <a:lnTo>
                  <a:pt x="14053" y="10285"/>
                </a:lnTo>
                <a:lnTo>
                  <a:pt x="14024" y="10161"/>
                </a:lnTo>
                <a:lnTo>
                  <a:pt x="13986" y="10047"/>
                </a:lnTo>
                <a:lnTo>
                  <a:pt x="13942" y="9933"/>
                </a:lnTo>
                <a:lnTo>
                  <a:pt x="13889" y="9829"/>
                </a:lnTo>
                <a:lnTo>
                  <a:pt x="13831" y="9734"/>
                </a:lnTo>
                <a:lnTo>
                  <a:pt x="13769" y="9649"/>
                </a:lnTo>
                <a:lnTo>
                  <a:pt x="13701" y="9582"/>
                </a:lnTo>
                <a:lnTo>
                  <a:pt x="13629" y="9516"/>
                </a:lnTo>
                <a:lnTo>
                  <a:pt x="13547" y="9468"/>
                </a:lnTo>
                <a:lnTo>
                  <a:pt x="13465" y="9440"/>
                </a:lnTo>
                <a:lnTo>
                  <a:pt x="13369" y="9421"/>
                </a:lnTo>
                <a:lnTo>
                  <a:pt x="12265" y="9316"/>
                </a:lnTo>
                <a:lnTo>
                  <a:pt x="11156" y="9240"/>
                </a:lnTo>
                <a:lnTo>
                  <a:pt x="10047" y="9164"/>
                </a:lnTo>
                <a:lnTo>
                  <a:pt x="8938" y="9098"/>
                </a:lnTo>
                <a:lnTo>
                  <a:pt x="8852" y="7047"/>
                </a:lnTo>
                <a:lnTo>
                  <a:pt x="8803" y="6021"/>
                </a:lnTo>
                <a:lnTo>
                  <a:pt x="8755" y="4996"/>
                </a:lnTo>
                <a:lnTo>
                  <a:pt x="8697" y="3970"/>
                </a:lnTo>
                <a:lnTo>
                  <a:pt x="8630" y="2944"/>
                </a:lnTo>
                <a:lnTo>
                  <a:pt x="8553" y="1919"/>
                </a:lnTo>
                <a:lnTo>
                  <a:pt x="8514" y="1416"/>
                </a:lnTo>
                <a:lnTo>
                  <a:pt x="8466" y="903"/>
                </a:lnTo>
                <a:lnTo>
                  <a:pt x="8451" y="770"/>
                </a:lnTo>
                <a:lnTo>
                  <a:pt x="8432" y="656"/>
                </a:lnTo>
                <a:lnTo>
                  <a:pt x="8408" y="542"/>
                </a:lnTo>
                <a:lnTo>
                  <a:pt x="8374" y="437"/>
                </a:lnTo>
                <a:lnTo>
                  <a:pt x="8341" y="352"/>
                </a:lnTo>
                <a:lnTo>
                  <a:pt x="8307" y="276"/>
                </a:lnTo>
                <a:lnTo>
                  <a:pt x="8263" y="210"/>
                </a:lnTo>
                <a:lnTo>
                  <a:pt x="8220" y="153"/>
                </a:lnTo>
                <a:lnTo>
                  <a:pt x="8177" y="96"/>
                </a:lnTo>
                <a:lnTo>
                  <a:pt x="8129" y="58"/>
                </a:lnTo>
                <a:lnTo>
                  <a:pt x="8075" y="29"/>
                </a:lnTo>
                <a:lnTo>
                  <a:pt x="8022" y="10"/>
                </a:lnTo>
                <a:lnTo>
                  <a:pt x="7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marL="914400" lvl="1"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2"/>
                </a:solidFill>
                <a:latin typeface="Bebas Neue"/>
                <a:ea typeface="Bebas Neue"/>
                <a:cs typeface="Bebas Neue"/>
                <a:sym typeface="Bebas Neue"/>
              </a:defRPr>
            </a:lvl1pPr>
            <a:lvl2pPr lvl="1" algn="r" rtl="0">
              <a:buNone/>
              <a:defRPr sz="1300">
                <a:solidFill>
                  <a:schemeClr val="dk2"/>
                </a:solidFill>
                <a:latin typeface="Bebas Neue"/>
                <a:ea typeface="Bebas Neue"/>
                <a:cs typeface="Bebas Neue"/>
                <a:sym typeface="Bebas Neue"/>
              </a:defRPr>
            </a:lvl2pPr>
            <a:lvl3pPr lvl="2" algn="r" rtl="0">
              <a:buNone/>
              <a:defRPr sz="1300">
                <a:solidFill>
                  <a:schemeClr val="dk2"/>
                </a:solidFill>
                <a:latin typeface="Bebas Neue"/>
                <a:ea typeface="Bebas Neue"/>
                <a:cs typeface="Bebas Neue"/>
                <a:sym typeface="Bebas Neue"/>
              </a:defRPr>
            </a:lvl3pPr>
            <a:lvl4pPr lvl="3" algn="r" rtl="0">
              <a:buNone/>
              <a:defRPr sz="1300">
                <a:solidFill>
                  <a:schemeClr val="dk2"/>
                </a:solidFill>
                <a:latin typeface="Bebas Neue"/>
                <a:ea typeface="Bebas Neue"/>
                <a:cs typeface="Bebas Neue"/>
                <a:sym typeface="Bebas Neue"/>
              </a:defRPr>
            </a:lvl4pPr>
            <a:lvl5pPr lvl="4" algn="r" rtl="0">
              <a:buNone/>
              <a:defRPr sz="1300">
                <a:solidFill>
                  <a:schemeClr val="dk2"/>
                </a:solidFill>
                <a:latin typeface="Bebas Neue"/>
                <a:ea typeface="Bebas Neue"/>
                <a:cs typeface="Bebas Neue"/>
                <a:sym typeface="Bebas Neue"/>
              </a:defRPr>
            </a:lvl5pPr>
            <a:lvl6pPr lvl="5" algn="r" rtl="0">
              <a:buNone/>
              <a:defRPr sz="1300">
                <a:solidFill>
                  <a:schemeClr val="dk2"/>
                </a:solidFill>
                <a:latin typeface="Bebas Neue"/>
                <a:ea typeface="Bebas Neue"/>
                <a:cs typeface="Bebas Neue"/>
                <a:sym typeface="Bebas Neue"/>
              </a:defRPr>
            </a:lvl6pPr>
            <a:lvl7pPr lvl="6" algn="r" rtl="0">
              <a:buNone/>
              <a:defRPr sz="1300">
                <a:solidFill>
                  <a:schemeClr val="dk2"/>
                </a:solidFill>
                <a:latin typeface="Bebas Neue"/>
                <a:ea typeface="Bebas Neue"/>
                <a:cs typeface="Bebas Neue"/>
                <a:sym typeface="Bebas Neue"/>
              </a:defRPr>
            </a:lvl7pPr>
            <a:lvl8pPr lvl="7" algn="r" rtl="0">
              <a:buNone/>
              <a:defRPr sz="1300">
                <a:solidFill>
                  <a:schemeClr val="dk2"/>
                </a:solidFill>
                <a:latin typeface="Bebas Neue"/>
                <a:ea typeface="Bebas Neue"/>
                <a:cs typeface="Bebas Neue"/>
                <a:sym typeface="Bebas Neue"/>
              </a:defRPr>
            </a:lvl8pPr>
            <a:lvl9pPr lvl="8" algn="r" rtl="0">
              <a:buNone/>
              <a:defRPr sz="1300">
                <a:solidFill>
                  <a:schemeClr val="dk2"/>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3"/>
          <p:cNvSpPr txBox="1">
            <a:spLocks noGrp="1"/>
          </p:cNvSpPr>
          <p:nvPr>
            <p:ph type="ctrTitle"/>
          </p:nvPr>
        </p:nvSpPr>
        <p:spPr>
          <a:xfrm>
            <a:off x="1949500" y="1545450"/>
            <a:ext cx="5244900" cy="20526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 sz="6500" dirty="0"/>
              <a:t>Welcome to Section!!!</a:t>
            </a:r>
            <a:endParaRPr sz="6500" dirty="0"/>
          </a:p>
          <a:p>
            <a:pPr marL="0" lvl="0" indent="0" algn="ctr" rtl="0">
              <a:spcBef>
                <a:spcPts val="0"/>
              </a:spcBef>
              <a:spcAft>
                <a:spcPts val="0"/>
              </a:spcAft>
              <a:buNone/>
            </a:pPr>
            <a:r>
              <a:rPr lang="en" sz="3000" dirty="0">
                <a:solidFill>
                  <a:schemeClr val="dk1"/>
                </a:solidFill>
              </a:rPr>
              <a:t>Week One</a:t>
            </a:r>
            <a:endParaRPr sz="3000" dirty="0">
              <a:solidFill>
                <a:schemeClr val="dk1"/>
              </a:solidFill>
            </a:endParaRPr>
          </a:p>
        </p:txBody>
      </p:sp>
      <p:sp>
        <p:nvSpPr>
          <p:cNvPr id="3" name="Subtitle 2">
            <a:extLst>
              <a:ext uri="{FF2B5EF4-FFF2-40B4-BE49-F238E27FC236}">
                <a16:creationId xmlns:a16="http://schemas.microsoft.com/office/drawing/2014/main" id="{A07B9C30-A7D2-F4C4-347D-5890073E0095}"/>
              </a:ext>
            </a:extLst>
          </p:cNvPr>
          <p:cNvSpPr>
            <a:spLocks noGrp="1"/>
          </p:cNvSpPr>
          <p:nvPr>
            <p:ph type="subTitle" idx="1"/>
          </p:nvPr>
        </p:nvSpPr>
        <p:spPr/>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2"/>
          <p:cNvSpPr/>
          <p:nvPr/>
        </p:nvSpPr>
        <p:spPr>
          <a:xfrm>
            <a:off x="5423500" y="4073975"/>
            <a:ext cx="841200" cy="617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25" name="Google Shape;625;p42"/>
          <p:cNvSpPr txBox="1">
            <a:spLocks noGrp="1"/>
          </p:cNvSpPr>
          <p:nvPr>
            <p:ph type="body" idx="4294967295"/>
          </p:nvPr>
        </p:nvSpPr>
        <p:spPr>
          <a:xfrm>
            <a:off x="319350" y="1362000"/>
            <a:ext cx="8104500" cy="313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91919"/>
                </a:solidFill>
              </a:rPr>
              <a:t>Define your function like this:</a:t>
            </a:r>
            <a:endParaRPr>
              <a:solidFill>
                <a:srgbClr val="191919"/>
              </a:solidFill>
            </a:endParaRPr>
          </a:p>
          <a:p>
            <a:pPr marL="0" lvl="0" indent="457200" algn="l" rtl="0">
              <a:spcBef>
                <a:spcPts val="0"/>
              </a:spcBef>
              <a:spcAft>
                <a:spcPts val="0"/>
              </a:spcAft>
              <a:buNone/>
            </a:pPr>
            <a:r>
              <a:rPr lang="en" b="1">
                <a:solidFill>
                  <a:srgbClr val="191919"/>
                </a:solidFill>
                <a:latin typeface="Courier"/>
                <a:ea typeface="Courier"/>
                <a:cs typeface="Courier"/>
                <a:sym typeface="Courier"/>
              </a:rPr>
              <a:t>def function_name():</a:t>
            </a:r>
            <a:endParaRPr b="1">
              <a:solidFill>
                <a:srgbClr val="191919"/>
              </a:solidFill>
              <a:latin typeface="Courier"/>
              <a:ea typeface="Courier"/>
              <a:cs typeface="Courier"/>
              <a:sym typeface="Courier"/>
            </a:endParaRPr>
          </a:p>
          <a:p>
            <a:pPr marL="457200" lvl="0" indent="457200" algn="l" rtl="0">
              <a:spcBef>
                <a:spcPts val="0"/>
              </a:spcBef>
              <a:spcAft>
                <a:spcPts val="0"/>
              </a:spcAft>
              <a:buNone/>
            </a:pPr>
            <a:r>
              <a:rPr lang="en" b="1">
                <a:solidFill>
                  <a:srgbClr val="191919"/>
                </a:solidFill>
                <a:latin typeface="Courier"/>
                <a:ea typeface="Courier"/>
                <a:cs typeface="Courier"/>
                <a:sym typeface="Courier"/>
              </a:rPr>
              <a:t>&lt;write code here&gt;</a:t>
            </a:r>
            <a:endParaRPr b="1">
              <a:solidFill>
                <a:srgbClr val="191919"/>
              </a:solidFill>
              <a:latin typeface="Courier"/>
              <a:ea typeface="Courier"/>
              <a:cs typeface="Courier"/>
              <a:sym typeface="Courier"/>
            </a:endParaRPr>
          </a:p>
          <a:p>
            <a:pPr marL="0" lvl="0" indent="0" algn="l" rtl="0">
              <a:spcBef>
                <a:spcPts val="0"/>
              </a:spcBef>
              <a:spcAft>
                <a:spcPts val="0"/>
              </a:spcAft>
              <a:buNone/>
            </a:pPr>
            <a:endParaRPr>
              <a:solidFill>
                <a:srgbClr val="191919"/>
              </a:solidFill>
            </a:endParaRPr>
          </a:p>
          <a:p>
            <a:pPr marL="0" lvl="0" indent="0" algn="l" rtl="0">
              <a:spcBef>
                <a:spcPts val="0"/>
              </a:spcBef>
              <a:spcAft>
                <a:spcPts val="0"/>
              </a:spcAft>
              <a:buNone/>
            </a:pPr>
            <a:r>
              <a:rPr lang="en">
                <a:solidFill>
                  <a:srgbClr val="191919"/>
                </a:solidFill>
              </a:rPr>
              <a:t>And call it like this:</a:t>
            </a:r>
            <a:endParaRPr>
              <a:solidFill>
                <a:srgbClr val="191919"/>
              </a:solidFill>
            </a:endParaRPr>
          </a:p>
          <a:p>
            <a:pPr marL="0" lvl="0" indent="457200" algn="l" rtl="0">
              <a:spcBef>
                <a:spcPts val="0"/>
              </a:spcBef>
              <a:spcAft>
                <a:spcPts val="0"/>
              </a:spcAft>
              <a:buNone/>
            </a:pPr>
            <a:r>
              <a:rPr lang="en" b="1">
                <a:solidFill>
                  <a:srgbClr val="191919"/>
                </a:solidFill>
                <a:latin typeface="Courier"/>
                <a:ea typeface="Courier"/>
                <a:cs typeface="Courier"/>
                <a:sym typeface="Courier"/>
              </a:rPr>
              <a:t>function_name()</a:t>
            </a:r>
            <a:endParaRPr b="1">
              <a:solidFill>
                <a:srgbClr val="191919"/>
              </a:solidFill>
              <a:latin typeface="Courier"/>
              <a:ea typeface="Courier"/>
              <a:cs typeface="Courier"/>
              <a:sym typeface="Courier"/>
            </a:endParaRPr>
          </a:p>
          <a:p>
            <a:pPr marL="0" lvl="0" indent="0" algn="l" rtl="0">
              <a:spcBef>
                <a:spcPts val="0"/>
              </a:spcBef>
              <a:spcAft>
                <a:spcPts val="0"/>
              </a:spcAft>
              <a:buNone/>
            </a:pPr>
            <a:endParaRPr>
              <a:solidFill>
                <a:srgbClr val="191919"/>
              </a:solidFill>
            </a:endParaRPr>
          </a:p>
          <a:p>
            <a:pPr marL="0" lvl="0" indent="0" algn="l" rtl="0">
              <a:spcBef>
                <a:spcPts val="0"/>
              </a:spcBef>
              <a:spcAft>
                <a:spcPts val="0"/>
              </a:spcAft>
              <a:buNone/>
            </a:pPr>
            <a:r>
              <a:rPr lang="en">
                <a:solidFill>
                  <a:srgbClr val="191919"/>
                </a:solidFill>
              </a:rPr>
              <a:t>Remember: </a:t>
            </a:r>
            <a:endParaRPr>
              <a:solidFill>
                <a:srgbClr val="191919"/>
              </a:solidFill>
            </a:endParaRPr>
          </a:p>
          <a:p>
            <a:pPr marL="457200" lvl="0" indent="-342900" algn="l" rtl="0">
              <a:spcBef>
                <a:spcPts val="0"/>
              </a:spcBef>
              <a:spcAft>
                <a:spcPts val="0"/>
              </a:spcAft>
              <a:buClr>
                <a:srgbClr val="191919"/>
              </a:buClr>
              <a:buSzPts val="1800"/>
              <a:buChar char="●"/>
            </a:pPr>
            <a:r>
              <a:rPr lang="en">
                <a:solidFill>
                  <a:srgbClr val="191919"/>
                </a:solidFill>
              </a:rPr>
              <a:t>More of an art than a science.</a:t>
            </a:r>
            <a:endParaRPr>
              <a:solidFill>
                <a:srgbClr val="191919"/>
              </a:solidFill>
            </a:endParaRPr>
          </a:p>
          <a:p>
            <a:pPr marL="457200" lvl="0" indent="-342900" algn="l" rtl="0">
              <a:spcBef>
                <a:spcPts val="0"/>
              </a:spcBef>
              <a:spcAft>
                <a:spcPts val="0"/>
              </a:spcAft>
              <a:buClr>
                <a:srgbClr val="191919"/>
              </a:buClr>
              <a:buSzPts val="1800"/>
              <a:buChar char="●"/>
            </a:pPr>
            <a:r>
              <a:rPr lang="en">
                <a:solidFill>
                  <a:srgbClr val="191919"/>
                </a:solidFill>
              </a:rPr>
              <a:t>If you repeat things, take a step back.</a:t>
            </a:r>
            <a:endParaRPr>
              <a:solidFill>
                <a:srgbClr val="191919"/>
              </a:solidFill>
            </a:endParaRPr>
          </a:p>
        </p:txBody>
      </p:sp>
      <p:sp>
        <p:nvSpPr>
          <p:cNvPr id="626" name="Google Shape;626;p42"/>
          <p:cNvSpPr txBox="1">
            <a:spLocks noGrp="1"/>
          </p:cNvSpPr>
          <p:nvPr>
            <p:ph type="title"/>
          </p:nvPr>
        </p:nvSpPr>
        <p:spPr>
          <a:xfrm>
            <a:off x="513375" y="337900"/>
            <a:ext cx="81045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Decomposition: Functions</a:t>
            </a:r>
            <a:endParaRPr>
              <a:solidFill>
                <a:schemeClr val="dk1"/>
              </a:solidFill>
            </a:endParaRPr>
          </a:p>
          <a:p>
            <a:pPr marL="0" lvl="0" indent="0" algn="ctr" rtl="0">
              <a:lnSpc>
                <a:spcPct val="115000"/>
              </a:lnSpc>
              <a:spcBef>
                <a:spcPts val="0"/>
              </a:spcBef>
              <a:spcAft>
                <a:spcPts val="0"/>
              </a:spcAft>
              <a:buNone/>
            </a:pPr>
            <a:r>
              <a:rPr lang="en" sz="1500" i="1">
                <a:solidFill>
                  <a:srgbClr val="191919"/>
                </a:solidFill>
                <a:latin typeface="Didact Gothic"/>
                <a:ea typeface="Didact Gothic"/>
                <a:cs typeface="Didact Gothic"/>
                <a:sym typeface="Didact Gothic"/>
              </a:rPr>
              <a:t>“Functions should do one thing. They should do it well. They should do it only.” </a:t>
            </a:r>
            <a:r>
              <a:rPr lang="en" sz="1000" i="1">
                <a:solidFill>
                  <a:srgbClr val="191919"/>
                </a:solidFill>
                <a:latin typeface="Didact Gothic"/>
                <a:ea typeface="Didact Gothic"/>
                <a:cs typeface="Didact Gothic"/>
                <a:sym typeface="Didact Gothic"/>
              </a:rPr>
              <a:t> (Robert C Martin, Clean Code)</a:t>
            </a:r>
            <a:endParaRPr sz="1000" i="1">
              <a:solidFill>
                <a:srgbClr val="191919"/>
              </a:solidFill>
              <a:latin typeface="Didact Gothic"/>
              <a:ea typeface="Didact Gothic"/>
              <a:cs typeface="Didact Gothic"/>
              <a:sym typeface="Didact Gothic"/>
            </a:endParaRPr>
          </a:p>
          <a:p>
            <a:pPr marL="0" lvl="0" indent="0" algn="ctr" rtl="0">
              <a:lnSpc>
                <a:spcPct val="115000"/>
              </a:lnSpc>
              <a:spcBef>
                <a:spcPts val="0"/>
              </a:spcBef>
              <a:spcAft>
                <a:spcPts val="0"/>
              </a:spcAft>
              <a:buNone/>
            </a:pPr>
            <a:r>
              <a:rPr lang="en" sz="1700" i="1">
                <a:solidFill>
                  <a:srgbClr val="191919"/>
                </a:solidFill>
                <a:latin typeface="Didact Gothic"/>
                <a:ea typeface="Didact Gothic"/>
                <a:cs typeface="Didact Gothic"/>
                <a:sym typeface="Didact Gothic"/>
              </a:rPr>
              <a:t>”   </a:t>
            </a:r>
            <a:endParaRPr sz="1700" i="1">
              <a:solidFill>
                <a:srgbClr val="191919"/>
              </a:solidFill>
              <a:latin typeface="Didact Gothic"/>
              <a:ea typeface="Didact Gothic"/>
              <a:cs typeface="Didact Gothic"/>
              <a:sym typeface="Didact Gothic"/>
            </a:endParaRPr>
          </a:p>
          <a:p>
            <a:pPr marL="0" lvl="0" indent="0" algn="ctr" rtl="0">
              <a:spcBef>
                <a:spcPts val="0"/>
              </a:spcBef>
              <a:spcAft>
                <a:spcPts val="0"/>
              </a:spcAft>
              <a:buNone/>
            </a:pPr>
            <a:endParaRPr>
              <a:solidFill>
                <a:schemeClr val="dk1"/>
              </a:solidFill>
            </a:endParaRPr>
          </a:p>
        </p:txBody>
      </p:sp>
      <p:sp>
        <p:nvSpPr>
          <p:cNvPr id="627" name="Google Shape;627;p42"/>
          <p:cNvSpPr txBox="1">
            <a:spLocks noGrp="1"/>
          </p:cNvSpPr>
          <p:nvPr>
            <p:ph type="body" idx="4294967295"/>
          </p:nvPr>
        </p:nvSpPr>
        <p:spPr>
          <a:xfrm>
            <a:off x="4669700" y="1554850"/>
            <a:ext cx="2172900" cy="3138000"/>
          </a:xfrm>
          <a:prstGeom prst="rect">
            <a:avLst/>
          </a:prstGeom>
          <a:solidFill>
            <a:schemeClr val="lt1"/>
          </a:solidFill>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b="1">
                <a:latin typeface="Courier"/>
                <a:ea typeface="Courier"/>
                <a:cs typeface="Courier"/>
                <a:sym typeface="Courier"/>
              </a:rPr>
              <a:t>def main():</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p:txBody>
      </p:sp>
      <p:sp>
        <p:nvSpPr>
          <p:cNvPr id="628" name="Google Shape;628;p42"/>
          <p:cNvSpPr txBox="1">
            <a:spLocks noGrp="1"/>
          </p:cNvSpPr>
          <p:nvPr>
            <p:ph type="body" idx="4294967295"/>
          </p:nvPr>
        </p:nvSpPr>
        <p:spPr>
          <a:xfrm>
            <a:off x="6749819" y="1554850"/>
            <a:ext cx="2172900" cy="3138000"/>
          </a:xfrm>
          <a:prstGeom prst="rect">
            <a:avLst/>
          </a:prstGeom>
          <a:solidFill>
            <a:schemeClr val="lt1"/>
          </a:solidFill>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300" b="1">
                <a:latin typeface="Courier"/>
                <a:ea typeface="Courier"/>
                <a:cs typeface="Courier"/>
                <a:sym typeface="Courier"/>
              </a:rPr>
              <a:t>def main():</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spin()</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spin()</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spin()</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endParaRPr sz="1300" b="1">
              <a:latin typeface="Courier"/>
              <a:ea typeface="Courier"/>
              <a:cs typeface="Courier"/>
              <a:sym typeface="Courier"/>
            </a:endParaRPr>
          </a:p>
          <a:p>
            <a:pPr marL="0" marR="0" lvl="0" indent="0" algn="l" rtl="0">
              <a:lnSpc>
                <a:spcPct val="115000"/>
              </a:lnSpc>
              <a:spcBef>
                <a:spcPts val="0"/>
              </a:spcBef>
              <a:spcAft>
                <a:spcPts val="0"/>
              </a:spcAft>
              <a:buNone/>
            </a:pPr>
            <a:r>
              <a:rPr lang="en" sz="1300" b="1">
                <a:latin typeface="Courier"/>
                <a:ea typeface="Courier"/>
                <a:cs typeface="Courier"/>
                <a:sym typeface="Courier"/>
              </a:rPr>
              <a:t>def spin():</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lvl="0" indent="0" algn="l" rtl="0">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lvl="0" indent="0" algn="l" rtl="0">
              <a:spcBef>
                <a:spcPts val="0"/>
              </a:spcBef>
              <a:spcAft>
                <a:spcPts val="0"/>
              </a:spcAft>
              <a:buNone/>
            </a:pPr>
            <a:r>
              <a:rPr lang="en" sz="1300" b="1">
                <a:latin typeface="Courier"/>
                <a:ea typeface="Courier"/>
                <a:cs typeface="Courier"/>
                <a:sym typeface="Courier"/>
              </a:rPr>
              <a:t>turn_left()</a:t>
            </a:r>
            <a:endParaRPr sz="1300" b="1">
              <a:latin typeface="Courier"/>
              <a:ea typeface="Courier"/>
              <a:cs typeface="Courier"/>
              <a:sym typeface="Courier"/>
            </a:endParaRPr>
          </a:p>
          <a:p>
            <a:pPr marL="457200" marR="0" lvl="0" indent="0" algn="l" rtl="0">
              <a:lnSpc>
                <a:spcPct val="115000"/>
              </a:lnSpc>
              <a:spcBef>
                <a:spcPts val="0"/>
              </a:spcBef>
              <a:spcAft>
                <a:spcPts val="0"/>
              </a:spcAft>
              <a:buNone/>
            </a:pPr>
            <a:endParaRPr sz="1300" b="1">
              <a:latin typeface="Courier"/>
              <a:ea typeface="Courier"/>
              <a:cs typeface="Courier"/>
              <a:sym typeface="Courier"/>
            </a:endParaRPr>
          </a:p>
        </p:txBody>
      </p:sp>
      <p:sp>
        <p:nvSpPr>
          <p:cNvPr id="629" name="Google Shape;629;p42"/>
          <p:cNvSpPr/>
          <p:nvPr/>
        </p:nvSpPr>
        <p:spPr>
          <a:xfrm>
            <a:off x="6497275" y="2081700"/>
            <a:ext cx="566100" cy="401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43"/>
          <p:cNvSpPr/>
          <p:nvPr/>
        </p:nvSpPr>
        <p:spPr>
          <a:xfrm>
            <a:off x="5423500" y="4073975"/>
            <a:ext cx="841200" cy="617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35" name="Google Shape;635;p43"/>
          <p:cNvSpPr txBox="1">
            <a:spLocks noGrp="1"/>
          </p:cNvSpPr>
          <p:nvPr>
            <p:ph type="body" idx="4294967295"/>
          </p:nvPr>
        </p:nvSpPr>
        <p:spPr>
          <a:xfrm>
            <a:off x="720000" y="1061100"/>
            <a:ext cx="7704000" cy="34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91919"/>
                </a:solidFill>
              </a:rPr>
              <a:t>Let’s look at some of the more difficult conceptual concepts that we’ve learned recently. </a:t>
            </a:r>
            <a:endParaRPr>
              <a:solidFill>
                <a:srgbClr val="191919"/>
              </a:solidFill>
            </a:endParaRPr>
          </a:p>
          <a:p>
            <a:pPr marL="0" lvl="0" indent="0" algn="l" rtl="0">
              <a:spcBef>
                <a:spcPts val="0"/>
              </a:spcBef>
              <a:spcAft>
                <a:spcPts val="0"/>
              </a:spcAft>
              <a:buNone/>
            </a:pPr>
            <a:endParaRPr>
              <a:solidFill>
                <a:srgbClr val="191919"/>
              </a:solidFill>
            </a:endParaRPr>
          </a:p>
          <a:p>
            <a:pPr marL="0" lvl="0" indent="0" algn="l" rtl="0">
              <a:spcBef>
                <a:spcPts val="0"/>
              </a:spcBef>
              <a:spcAft>
                <a:spcPts val="0"/>
              </a:spcAft>
              <a:buNone/>
            </a:pPr>
            <a:r>
              <a:rPr lang="en">
                <a:solidFill>
                  <a:srgbClr val="191919"/>
                </a:solidFill>
              </a:rPr>
              <a:t>For-loop (definite loop):</a:t>
            </a:r>
            <a:endParaRPr>
              <a:solidFill>
                <a:srgbClr val="191919"/>
              </a:solidFill>
            </a:endParaRPr>
          </a:p>
          <a:p>
            <a:pPr marL="457200" lvl="0" indent="-323850" algn="l" rtl="0">
              <a:spcBef>
                <a:spcPts val="0"/>
              </a:spcBef>
              <a:spcAft>
                <a:spcPts val="0"/>
              </a:spcAft>
              <a:buClr>
                <a:srgbClr val="191919"/>
              </a:buClr>
              <a:buSzPts val="1500"/>
              <a:buChar char="●"/>
            </a:pPr>
            <a:r>
              <a:rPr lang="en" sz="1500">
                <a:solidFill>
                  <a:srgbClr val="191919"/>
                </a:solidFill>
              </a:rPr>
              <a:t>Performs some block of code, a specific amount of times.</a:t>
            </a:r>
            <a:endParaRPr sz="1500">
              <a:solidFill>
                <a:srgbClr val="191919"/>
              </a:solidFill>
            </a:endParaRPr>
          </a:p>
          <a:p>
            <a:pPr marL="0" lvl="0" indent="0" algn="l" rtl="0">
              <a:spcBef>
                <a:spcPts val="0"/>
              </a:spcBef>
              <a:spcAft>
                <a:spcPts val="0"/>
              </a:spcAft>
              <a:buNone/>
            </a:pPr>
            <a:endParaRPr sz="1500">
              <a:solidFill>
                <a:srgbClr val="191919"/>
              </a:solidFill>
            </a:endParaRPr>
          </a:p>
          <a:p>
            <a:pPr marL="0" lvl="0" indent="0" algn="l" rtl="0">
              <a:spcBef>
                <a:spcPts val="0"/>
              </a:spcBef>
              <a:spcAft>
                <a:spcPts val="0"/>
              </a:spcAft>
              <a:buNone/>
            </a:pPr>
            <a:r>
              <a:rPr lang="en">
                <a:solidFill>
                  <a:srgbClr val="191919"/>
                </a:solidFill>
              </a:rPr>
              <a:t>While-loop (indefinite loop):</a:t>
            </a:r>
            <a:endParaRPr>
              <a:solidFill>
                <a:srgbClr val="191919"/>
              </a:solidFill>
            </a:endParaRPr>
          </a:p>
          <a:p>
            <a:pPr marL="457200" lvl="0" indent="-323850" algn="l" rtl="0">
              <a:spcBef>
                <a:spcPts val="0"/>
              </a:spcBef>
              <a:spcAft>
                <a:spcPts val="0"/>
              </a:spcAft>
              <a:buClr>
                <a:srgbClr val="191919"/>
              </a:buClr>
              <a:buSzPts val="1500"/>
              <a:buChar char="●"/>
            </a:pPr>
            <a:r>
              <a:rPr lang="en" sz="1500">
                <a:solidFill>
                  <a:srgbClr val="191919"/>
                </a:solidFill>
              </a:rPr>
              <a:t>Continuously perform a block of code until what’s being tested is evaluated to false.</a:t>
            </a:r>
            <a:endParaRPr sz="1500">
              <a:solidFill>
                <a:srgbClr val="191919"/>
              </a:solidFill>
            </a:endParaRPr>
          </a:p>
          <a:p>
            <a:pPr marL="457200" lvl="0" indent="0" algn="l" rtl="0">
              <a:spcBef>
                <a:spcPts val="0"/>
              </a:spcBef>
              <a:spcAft>
                <a:spcPts val="0"/>
              </a:spcAft>
              <a:buNone/>
            </a:pPr>
            <a:endParaRPr sz="1500">
              <a:solidFill>
                <a:srgbClr val="191919"/>
              </a:solidFill>
            </a:endParaRPr>
          </a:p>
          <a:p>
            <a:pPr marL="0" lvl="0" indent="0" algn="l" rtl="0">
              <a:spcBef>
                <a:spcPts val="0"/>
              </a:spcBef>
              <a:spcAft>
                <a:spcPts val="0"/>
              </a:spcAft>
              <a:buNone/>
            </a:pPr>
            <a:r>
              <a:rPr lang="en">
                <a:solidFill>
                  <a:srgbClr val="191919"/>
                </a:solidFill>
              </a:rPr>
              <a:t>If-statement:</a:t>
            </a:r>
            <a:endParaRPr>
              <a:solidFill>
                <a:srgbClr val="191919"/>
              </a:solidFill>
            </a:endParaRPr>
          </a:p>
          <a:p>
            <a:pPr marL="457200" lvl="0" indent="-323850" algn="l" rtl="0">
              <a:spcBef>
                <a:spcPts val="0"/>
              </a:spcBef>
              <a:spcAft>
                <a:spcPts val="0"/>
              </a:spcAft>
              <a:buClr>
                <a:srgbClr val="191919"/>
              </a:buClr>
              <a:buSzPts val="1500"/>
              <a:buChar char="●"/>
            </a:pPr>
            <a:r>
              <a:rPr lang="en" sz="1500">
                <a:solidFill>
                  <a:srgbClr val="191919"/>
                </a:solidFill>
              </a:rPr>
              <a:t>Tests for truth. Performs a block of code only when evaluated to true.</a:t>
            </a:r>
            <a:endParaRPr sz="1500">
              <a:solidFill>
                <a:srgbClr val="191919"/>
              </a:solidFill>
            </a:endParaRPr>
          </a:p>
          <a:p>
            <a:pPr marL="0" lvl="0" indent="0" algn="l" rtl="0">
              <a:spcBef>
                <a:spcPts val="0"/>
              </a:spcBef>
              <a:spcAft>
                <a:spcPts val="0"/>
              </a:spcAft>
              <a:buNone/>
            </a:pPr>
            <a:endParaRPr sz="1600"/>
          </a:p>
        </p:txBody>
      </p:sp>
      <p:sp>
        <p:nvSpPr>
          <p:cNvPr id="636" name="Google Shape;636;p43"/>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Control Flow Overview</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4"/>
          <p:cNvSpPr/>
          <p:nvPr/>
        </p:nvSpPr>
        <p:spPr>
          <a:xfrm>
            <a:off x="5423500" y="4073975"/>
            <a:ext cx="841200" cy="6177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idact Gothic"/>
              <a:ea typeface="Didact Gothic"/>
              <a:cs typeface="Didact Gothic"/>
              <a:sym typeface="Didact Gothic"/>
            </a:endParaRPr>
          </a:p>
        </p:txBody>
      </p:sp>
      <p:sp>
        <p:nvSpPr>
          <p:cNvPr id="642" name="Google Shape;642;p4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Control Flow Overview</a:t>
            </a:r>
            <a:endParaRPr>
              <a:solidFill>
                <a:schemeClr val="dk1"/>
              </a:solidFill>
            </a:endParaRPr>
          </a:p>
        </p:txBody>
      </p:sp>
      <p:pic>
        <p:nvPicPr>
          <p:cNvPr id="643" name="Google Shape;643;p44"/>
          <p:cNvPicPr preferRelativeResize="0"/>
          <p:nvPr/>
        </p:nvPicPr>
        <p:blipFill>
          <a:blip r:embed="rId3">
            <a:alphaModFix/>
          </a:blip>
          <a:stretch>
            <a:fillRect/>
          </a:stretch>
        </p:blipFill>
        <p:spPr>
          <a:xfrm>
            <a:off x="1182550" y="1092724"/>
            <a:ext cx="6516850" cy="3716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5"/>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If-Statement</a:t>
            </a:r>
            <a:endParaRPr>
              <a:solidFill>
                <a:schemeClr val="dk1"/>
              </a:solidFill>
            </a:endParaRPr>
          </a:p>
        </p:txBody>
      </p:sp>
      <p:sp>
        <p:nvSpPr>
          <p:cNvPr id="649" name="Google Shape;649;p45"/>
          <p:cNvSpPr txBox="1"/>
          <p:nvPr/>
        </p:nvSpPr>
        <p:spPr>
          <a:xfrm>
            <a:off x="720000" y="1223400"/>
            <a:ext cx="7704000" cy="312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a:solidFill>
                  <a:srgbClr val="191919"/>
                </a:solidFill>
                <a:latin typeface="Didact Gothic"/>
                <a:ea typeface="Didact Gothic"/>
                <a:cs typeface="Didact Gothic"/>
                <a:sym typeface="Didact Gothic"/>
              </a:rPr>
              <a:t>An example if-statement that you may see and use with Karel:</a:t>
            </a:r>
            <a:endParaRPr sz="2000" b="1">
              <a:solidFill>
                <a:srgbClr val="191919"/>
              </a:solidFill>
              <a:latin typeface="Didact Gothic"/>
              <a:ea typeface="Didact Gothic"/>
              <a:cs typeface="Didact Gothic"/>
              <a:sym typeface="Didact Gothic"/>
            </a:endParaRPr>
          </a:p>
          <a:p>
            <a:pPr marL="0" lvl="0" indent="0" algn="l" rtl="0">
              <a:lnSpc>
                <a:spcPct val="115000"/>
              </a:lnSpc>
              <a:spcBef>
                <a:spcPts val="0"/>
              </a:spcBef>
              <a:spcAft>
                <a:spcPts val="0"/>
              </a:spcAft>
              <a:buNone/>
            </a:pPr>
            <a:endParaRPr sz="1600" b="1">
              <a:solidFill>
                <a:srgbClr val="191919"/>
              </a:solidFill>
              <a:latin typeface="Didact Gothic"/>
              <a:ea typeface="Didact Gothic"/>
              <a:cs typeface="Didact Gothic"/>
              <a:sym typeface="Didact Gothic"/>
            </a:endParaRPr>
          </a:p>
          <a:p>
            <a:pPr marL="0" lvl="0" indent="0" algn="l" rtl="0">
              <a:lnSpc>
                <a:spcPct val="115000"/>
              </a:lnSpc>
              <a:spcBef>
                <a:spcPts val="0"/>
              </a:spcBef>
              <a:spcAft>
                <a:spcPts val="0"/>
              </a:spcAft>
              <a:buNone/>
            </a:pPr>
            <a:r>
              <a:rPr lang="en" sz="1900" b="1">
                <a:solidFill>
                  <a:srgbClr val="1155CC"/>
                </a:solidFill>
                <a:latin typeface="Consolas"/>
                <a:ea typeface="Consolas"/>
                <a:cs typeface="Consolas"/>
                <a:sym typeface="Consolas"/>
              </a:rPr>
              <a:t>def</a:t>
            </a:r>
            <a:r>
              <a:rPr lang="en" sz="1900" b="1">
                <a:solidFill>
                  <a:schemeClr val="dk1"/>
                </a:solidFill>
                <a:latin typeface="Consolas"/>
                <a:ea typeface="Consolas"/>
                <a:cs typeface="Consolas"/>
                <a:sym typeface="Consolas"/>
              </a:rPr>
              <a:t> safe_move</a:t>
            </a:r>
            <a:r>
              <a:rPr lang="en" sz="1900" b="1">
                <a:solidFill>
                  <a:srgbClr val="1155CC"/>
                </a:solidFill>
                <a:latin typeface="Consolas"/>
                <a:ea typeface="Consolas"/>
                <a:cs typeface="Consolas"/>
                <a:sym typeface="Consolas"/>
              </a:rPr>
              <a:t>()</a:t>
            </a:r>
            <a:r>
              <a:rPr lang="en" sz="1900" b="1">
                <a:solidFill>
                  <a:schemeClr val="dk1"/>
                </a:solidFill>
                <a:latin typeface="Consolas"/>
                <a:ea typeface="Consolas"/>
                <a:cs typeface="Consolas"/>
                <a:sym typeface="Consolas"/>
              </a:rPr>
              <a:t>:</a:t>
            </a:r>
            <a:endParaRPr sz="1900" b="1">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900" b="1">
                <a:solidFill>
                  <a:schemeClr val="dk1"/>
                </a:solidFill>
                <a:latin typeface="Consolas"/>
                <a:ea typeface="Consolas"/>
                <a:cs typeface="Consolas"/>
                <a:sym typeface="Consolas"/>
              </a:rPr>
              <a:t>	</a:t>
            </a:r>
            <a:r>
              <a:rPr lang="en" sz="1900" b="1">
                <a:solidFill>
                  <a:srgbClr val="1155CC"/>
                </a:solidFill>
                <a:latin typeface="Consolas"/>
                <a:ea typeface="Consolas"/>
                <a:cs typeface="Consolas"/>
                <a:sym typeface="Consolas"/>
              </a:rPr>
              <a:t>if</a:t>
            </a:r>
            <a:r>
              <a:rPr lang="en" sz="1900" b="1">
                <a:solidFill>
                  <a:schemeClr val="dk1"/>
                </a:solidFill>
                <a:latin typeface="Consolas"/>
                <a:ea typeface="Consolas"/>
                <a:cs typeface="Consolas"/>
                <a:sym typeface="Consolas"/>
              </a:rPr>
              <a:t> front_is_clear</a:t>
            </a:r>
            <a:r>
              <a:rPr lang="en" sz="1900" b="1">
                <a:solidFill>
                  <a:srgbClr val="1155CC"/>
                </a:solidFill>
                <a:latin typeface="Consolas"/>
                <a:ea typeface="Consolas"/>
                <a:cs typeface="Consolas"/>
                <a:sym typeface="Consolas"/>
              </a:rPr>
              <a:t>()</a:t>
            </a:r>
            <a:r>
              <a:rPr lang="en" sz="1900" b="1">
                <a:solidFill>
                  <a:schemeClr val="dk1"/>
                </a:solidFill>
                <a:latin typeface="Consolas"/>
                <a:ea typeface="Consolas"/>
                <a:cs typeface="Consolas"/>
                <a:sym typeface="Consolas"/>
              </a:rPr>
              <a:t>:</a:t>
            </a:r>
            <a:endParaRPr sz="1900" b="1">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900" b="1">
                <a:solidFill>
                  <a:schemeClr val="dk1"/>
                </a:solidFill>
                <a:latin typeface="Consolas"/>
                <a:ea typeface="Consolas"/>
                <a:cs typeface="Consolas"/>
                <a:sym typeface="Consolas"/>
              </a:rPr>
              <a:t>		move</a:t>
            </a:r>
            <a:r>
              <a:rPr lang="en" sz="1900" b="1">
                <a:solidFill>
                  <a:srgbClr val="1155CC"/>
                </a:solidFill>
                <a:latin typeface="Consolas"/>
                <a:ea typeface="Consolas"/>
                <a:cs typeface="Consolas"/>
                <a:sym typeface="Consolas"/>
              </a:rPr>
              <a:t>()</a:t>
            </a:r>
            <a:endParaRPr sz="2000" b="1">
              <a:solidFill>
                <a:srgbClr val="191919"/>
              </a:solidFill>
              <a:latin typeface="Didact Gothic"/>
              <a:ea typeface="Didact Gothic"/>
              <a:cs typeface="Didact Gothic"/>
              <a:sym typeface="Didact Gothic"/>
            </a:endParaRPr>
          </a:p>
          <a:p>
            <a:pPr marL="0" lvl="0" indent="0" algn="l" rtl="0">
              <a:lnSpc>
                <a:spcPct val="115000"/>
              </a:lnSpc>
              <a:spcBef>
                <a:spcPts val="0"/>
              </a:spcBef>
              <a:spcAft>
                <a:spcPts val="0"/>
              </a:spcAft>
              <a:buNone/>
            </a:pPr>
            <a:endParaRPr sz="1600" b="1">
              <a:solidFill>
                <a:srgbClr val="191919"/>
              </a:solidFill>
              <a:latin typeface="Didact Gothic"/>
              <a:ea typeface="Didact Gothic"/>
              <a:cs typeface="Didact Gothic"/>
              <a:sym typeface="Didact Gothic"/>
            </a:endParaRPr>
          </a:p>
          <a:p>
            <a:pPr marL="0" lvl="0" indent="0" algn="l" rtl="0">
              <a:lnSpc>
                <a:spcPct val="115000"/>
              </a:lnSpc>
              <a:spcBef>
                <a:spcPts val="0"/>
              </a:spcBef>
              <a:spcAft>
                <a:spcPts val="0"/>
              </a:spcAft>
              <a:buNone/>
            </a:pPr>
            <a:r>
              <a:rPr lang="en" sz="2000">
                <a:solidFill>
                  <a:srgbClr val="191919"/>
                </a:solidFill>
                <a:latin typeface="Didact Gothic"/>
                <a:ea typeface="Didact Gothic"/>
                <a:cs typeface="Didact Gothic"/>
                <a:sym typeface="Didact Gothic"/>
              </a:rPr>
              <a:t>An if-statement runs code inside of it when the associated statement is evaluated to true. We will get into more complex statements later on in the course to add much more flexibility to our if-statements!</a:t>
            </a:r>
            <a:endParaRPr sz="2000">
              <a:solidFill>
                <a:srgbClr val="191919"/>
              </a:solidFill>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While-Loop</a:t>
            </a:r>
            <a:endParaRPr>
              <a:solidFill>
                <a:schemeClr val="dk1"/>
              </a:solidFill>
            </a:endParaRPr>
          </a:p>
        </p:txBody>
      </p:sp>
      <p:sp>
        <p:nvSpPr>
          <p:cNvPr id="655" name="Google Shape;655;p46"/>
          <p:cNvSpPr txBox="1"/>
          <p:nvPr/>
        </p:nvSpPr>
        <p:spPr>
          <a:xfrm>
            <a:off x="720000" y="1135375"/>
            <a:ext cx="7704000" cy="348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a:solidFill>
                  <a:schemeClr val="dk1"/>
                </a:solidFill>
                <a:latin typeface="Didact Gothic"/>
                <a:ea typeface="Didact Gothic"/>
                <a:cs typeface="Didact Gothic"/>
                <a:sym typeface="Didact Gothic"/>
              </a:rPr>
              <a:t>An example while-loop that you may see and use with Karel:</a:t>
            </a:r>
            <a:endParaRPr sz="2000">
              <a:solidFill>
                <a:schemeClr val="dk1"/>
              </a:solidFill>
              <a:latin typeface="Didact Gothic"/>
              <a:ea typeface="Didact Gothic"/>
              <a:cs typeface="Didact Gothic"/>
              <a:sym typeface="Didact Gothic"/>
            </a:endParaRPr>
          </a:p>
          <a:p>
            <a:pPr marL="0" lvl="0" indent="0" algn="l" rtl="0">
              <a:lnSpc>
                <a:spcPct val="115000"/>
              </a:lnSpc>
              <a:spcBef>
                <a:spcPts val="0"/>
              </a:spcBef>
              <a:spcAft>
                <a:spcPts val="0"/>
              </a:spcAft>
              <a:buNone/>
            </a:pPr>
            <a:endParaRPr sz="1600" b="1">
              <a:solidFill>
                <a:schemeClr val="dk1"/>
              </a:solidFill>
              <a:latin typeface="Didact Gothic"/>
              <a:ea typeface="Didact Gothic"/>
              <a:cs typeface="Didact Gothic"/>
              <a:sym typeface="Didact Gothic"/>
            </a:endParaRPr>
          </a:p>
          <a:p>
            <a:pPr marL="0" lvl="0" indent="0" algn="l" rtl="0">
              <a:lnSpc>
                <a:spcPct val="115000"/>
              </a:lnSpc>
              <a:spcBef>
                <a:spcPts val="0"/>
              </a:spcBef>
              <a:spcAft>
                <a:spcPts val="0"/>
              </a:spcAft>
              <a:buNone/>
            </a:pPr>
            <a:r>
              <a:rPr lang="en" sz="1900" b="1">
                <a:solidFill>
                  <a:srgbClr val="1155CC"/>
                </a:solidFill>
                <a:latin typeface="Consolas"/>
                <a:ea typeface="Consolas"/>
                <a:cs typeface="Consolas"/>
                <a:sym typeface="Consolas"/>
              </a:rPr>
              <a:t>def</a:t>
            </a:r>
            <a:r>
              <a:rPr lang="en" sz="1900" b="1">
                <a:solidFill>
                  <a:schemeClr val="dk1"/>
                </a:solidFill>
                <a:latin typeface="Consolas"/>
                <a:ea typeface="Consolas"/>
                <a:cs typeface="Consolas"/>
                <a:sym typeface="Consolas"/>
              </a:rPr>
              <a:t> move_to_wall</a:t>
            </a:r>
            <a:r>
              <a:rPr lang="en" sz="1900" b="1">
                <a:solidFill>
                  <a:srgbClr val="1155CC"/>
                </a:solidFill>
                <a:latin typeface="Consolas"/>
                <a:ea typeface="Consolas"/>
                <a:cs typeface="Consolas"/>
                <a:sym typeface="Consolas"/>
              </a:rPr>
              <a:t>()</a:t>
            </a:r>
            <a:r>
              <a:rPr lang="en" sz="1900" b="1">
                <a:solidFill>
                  <a:schemeClr val="dk1"/>
                </a:solidFill>
                <a:latin typeface="Consolas"/>
                <a:ea typeface="Consolas"/>
                <a:cs typeface="Consolas"/>
                <a:sym typeface="Consolas"/>
              </a:rPr>
              <a:t>:</a:t>
            </a:r>
            <a:endParaRPr sz="1900" b="1">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900" b="1">
                <a:solidFill>
                  <a:schemeClr val="dk1"/>
                </a:solidFill>
                <a:latin typeface="Consolas"/>
                <a:ea typeface="Consolas"/>
                <a:cs typeface="Consolas"/>
                <a:sym typeface="Consolas"/>
              </a:rPr>
              <a:t>	</a:t>
            </a:r>
            <a:r>
              <a:rPr lang="en" sz="1900" b="1">
                <a:solidFill>
                  <a:srgbClr val="1155CC"/>
                </a:solidFill>
                <a:latin typeface="Consolas"/>
                <a:ea typeface="Consolas"/>
                <a:cs typeface="Consolas"/>
                <a:sym typeface="Consolas"/>
              </a:rPr>
              <a:t>while</a:t>
            </a:r>
            <a:r>
              <a:rPr lang="en" sz="1900" b="1">
                <a:solidFill>
                  <a:schemeClr val="dk1"/>
                </a:solidFill>
                <a:latin typeface="Consolas"/>
                <a:ea typeface="Consolas"/>
                <a:cs typeface="Consolas"/>
                <a:sym typeface="Consolas"/>
              </a:rPr>
              <a:t> front_is_clear</a:t>
            </a:r>
            <a:r>
              <a:rPr lang="en" sz="1900" b="1">
                <a:solidFill>
                  <a:srgbClr val="1155CC"/>
                </a:solidFill>
                <a:latin typeface="Consolas"/>
                <a:ea typeface="Consolas"/>
                <a:cs typeface="Consolas"/>
                <a:sym typeface="Consolas"/>
              </a:rPr>
              <a:t>()</a:t>
            </a:r>
            <a:r>
              <a:rPr lang="en" sz="1900" b="1">
                <a:solidFill>
                  <a:schemeClr val="dk1"/>
                </a:solidFill>
                <a:latin typeface="Consolas"/>
                <a:ea typeface="Consolas"/>
                <a:cs typeface="Consolas"/>
                <a:sym typeface="Consolas"/>
              </a:rPr>
              <a:t>:</a:t>
            </a:r>
            <a:endParaRPr sz="1900" b="1">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r>
              <a:rPr lang="en" sz="1900" b="1">
                <a:solidFill>
                  <a:schemeClr val="dk1"/>
                </a:solidFill>
                <a:latin typeface="Consolas"/>
                <a:ea typeface="Consolas"/>
                <a:cs typeface="Consolas"/>
                <a:sym typeface="Consolas"/>
              </a:rPr>
              <a:t>		move</a:t>
            </a:r>
            <a:r>
              <a:rPr lang="en" sz="1900" b="1">
                <a:solidFill>
                  <a:srgbClr val="1155CC"/>
                </a:solidFill>
                <a:latin typeface="Consolas"/>
                <a:ea typeface="Consolas"/>
                <a:cs typeface="Consolas"/>
                <a:sym typeface="Consolas"/>
              </a:rPr>
              <a:t>()</a:t>
            </a:r>
            <a:endParaRPr sz="1600" b="1">
              <a:solidFill>
                <a:schemeClr val="dk1"/>
              </a:solidFill>
              <a:latin typeface="Didact Gothic"/>
              <a:ea typeface="Didact Gothic"/>
              <a:cs typeface="Didact Gothic"/>
              <a:sym typeface="Didact Gothic"/>
            </a:endParaRPr>
          </a:p>
          <a:p>
            <a:pPr marL="0" lvl="0" indent="0" algn="l" rtl="0">
              <a:lnSpc>
                <a:spcPct val="115000"/>
              </a:lnSpc>
              <a:spcBef>
                <a:spcPts val="0"/>
              </a:spcBef>
              <a:spcAft>
                <a:spcPts val="0"/>
              </a:spcAft>
              <a:buNone/>
            </a:pPr>
            <a:endParaRPr sz="1600">
              <a:solidFill>
                <a:schemeClr val="dk1"/>
              </a:solidFill>
              <a:latin typeface="Didact Gothic"/>
              <a:ea typeface="Didact Gothic"/>
              <a:cs typeface="Didact Gothic"/>
              <a:sym typeface="Didact Gothic"/>
            </a:endParaRPr>
          </a:p>
          <a:p>
            <a:pPr marL="0" lvl="0" indent="0" algn="l" rtl="0">
              <a:lnSpc>
                <a:spcPct val="115000"/>
              </a:lnSpc>
              <a:spcBef>
                <a:spcPts val="0"/>
              </a:spcBef>
              <a:spcAft>
                <a:spcPts val="0"/>
              </a:spcAft>
              <a:buNone/>
            </a:pPr>
            <a:r>
              <a:rPr lang="en" sz="2000">
                <a:solidFill>
                  <a:schemeClr val="dk1"/>
                </a:solidFill>
                <a:latin typeface="Didact Gothic"/>
                <a:ea typeface="Didact Gothic"/>
                <a:cs typeface="Didact Gothic"/>
                <a:sym typeface="Didact Gothic"/>
              </a:rPr>
              <a:t>This loop is also called an </a:t>
            </a:r>
            <a:r>
              <a:rPr lang="en" sz="2000" i="1">
                <a:solidFill>
                  <a:schemeClr val="dk1"/>
                </a:solidFill>
                <a:latin typeface="Didact Gothic"/>
                <a:ea typeface="Didact Gothic"/>
                <a:cs typeface="Didact Gothic"/>
                <a:sym typeface="Didact Gothic"/>
              </a:rPr>
              <a:t>indefinite loop</a:t>
            </a:r>
            <a:r>
              <a:rPr lang="en" sz="2000">
                <a:solidFill>
                  <a:schemeClr val="dk1"/>
                </a:solidFill>
                <a:latin typeface="Didact Gothic"/>
                <a:ea typeface="Didact Gothic"/>
                <a:cs typeface="Didact Gothic"/>
                <a:sym typeface="Didact Gothic"/>
              </a:rPr>
              <a:t> because it will run until the associated condition becomes false, which may be never! Who knows? You will, hopefully. Be careful so you don’t get stuck in an infinite loop while using this!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7"/>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For-Loop</a:t>
            </a:r>
            <a:endParaRPr>
              <a:solidFill>
                <a:schemeClr val="dk1"/>
              </a:solidFill>
            </a:endParaRPr>
          </a:p>
        </p:txBody>
      </p:sp>
      <p:sp>
        <p:nvSpPr>
          <p:cNvPr id="661" name="Google Shape;661;p47"/>
          <p:cNvSpPr txBox="1">
            <a:spLocks noGrp="1"/>
          </p:cNvSpPr>
          <p:nvPr>
            <p:ph type="body" idx="4294967295"/>
          </p:nvPr>
        </p:nvSpPr>
        <p:spPr>
          <a:xfrm>
            <a:off x="720000" y="1251725"/>
            <a:ext cx="7704000" cy="29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rPr>
              <a:t>An example for-loop that you may see and use with Karel:</a:t>
            </a:r>
            <a:endParaRPr sz="19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n" sz="1900" b="1">
                <a:solidFill>
                  <a:srgbClr val="1155CC"/>
                </a:solidFill>
                <a:latin typeface="Consolas"/>
                <a:ea typeface="Consolas"/>
                <a:cs typeface="Consolas"/>
                <a:sym typeface="Consolas"/>
              </a:rPr>
              <a:t>def</a:t>
            </a:r>
            <a:r>
              <a:rPr lang="en" sz="1900" b="1">
                <a:solidFill>
                  <a:schemeClr val="dk1"/>
                </a:solidFill>
                <a:latin typeface="Consolas"/>
                <a:ea typeface="Consolas"/>
                <a:cs typeface="Consolas"/>
                <a:sym typeface="Consolas"/>
              </a:rPr>
              <a:t> turn_right</a:t>
            </a:r>
            <a:r>
              <a:rPr lang="en" sz="1900" b="1">
                <a:solidFill>
                  <a:srgbClr val="1155CC"/>
                </a:solidFill>
                <a:latin typeface="Consolas"/>
                <a:ea typeface="Consolas"/>
                <a:cs typeface="Consolas"/>
                <a:sym typeface="Consolas"/>
              </a:rPr>
              <a:t>()</a:t>
            </a:r>
            <a:r>
              <a:rPr lang="en" sz="1900" b="1">
                <a:solidFill>
                  <a:schemeClr val="dk1"/>
                </a:solidFill>
                <a:latin typeface="Consolas"/>
                <a:ea typeface="Consolas"/>
                <a:cs typeface="Consolas"/>
                <a:sym typeface="Consolas"/>
              </a:rPr>
              <a:t>:</a:t>
            </a:r>
            <a:endParaRPr sz="1900" b="1">
              <a:solidFill>
                <a:schemeClr val="dk1"/>
              </a:solidFill>
              <a:latin typeface="Consolas"/>
              <a:ea typeface="Consolas"/>
              <a:cs typeface="Consolas"/>
              <a:sym typeface="Consolas"/>
            </a:endParaRPr>
          </a:p>
          <a:p>
            <a:pPr marL="0" lvl="0" indent="0" algn="l" rtl="0">
              <a:spcBef>
                <a:spcPts val="0"/>
              </a:spcBef>
              <a:spcAft>
                <a:spcPts val="0"/>
              </a:spcAft>
              <a:buNone/>
            </a:pPr>
            <a:r>
              <a:rPr lang="en" sz="1900" b="1">
                <a:solidFill>
                  <a:schemeClr val="dk1"/>
                </a:solidFill>
                <a:latin typeface="Consolas"/>
                <a:ea typeface="Consolas"/>
                <a:cs typeface="Consolas"/>
                <a:sym typeface="Consolas"/>
              </a:rPr>
              <a:t>	</a:t>
            </a:r>
            <a:r>
              <a:rPr lang="en" sz="1900" b="1">
                <a:solidFill>
                  <a:srgbClr val="1155CC"/>
                </a:solidFill>
                <a:latin typeface="Consolas"/>
                <a:ea typeface="Consolas"/>
                <a:cs typeface="Consolas"/>
                <a:sym typeface="Consolas"/>
              </a:rPr>
              <a:t>for</a:t>
            </a:r>
            <a:r>
              <a:rPr lang="en" sz="1900" b="1">
                <a:solidFill>
                  <a:schemeClr val="dk1"/>
                </a:solidFill>
                <a:latin typeface="Consolas"/>
                <a:ea typeface="Consolas"/>
                <a:cs typeface="Consolas"/>
                <a:sym typeface="Consolas"/>
              </a:rPr>
              <a:t> i </a:t>
            </a:r>
            <a:r>
              <a:rPr lang="en" sz="1900" b="1">
                <a:solidFill>
                  <a:srgbClr val="1155CC"/>
                </a:solidFill>
                <a:latin typeface="Consolas"/>
                <a:ea typeface="Consolas"/>
                <a:cs typeface="Consolas"/>
                <a:sym typeface="Consolas"/>
              </a:rPr>
              <a:t>in range(</a:t>
            </a:r>
            <a:r>
              <a:rPr lang="en" sz="1900" b="1">
                <a:solidFill>
                  <a:srgbClr val="38761D"/>
                </a:solidFill>
                <a:latin typeface="Consolas"/>
                <a:ea typeface="Consolas"/>
                <a:cs typeface="Consolas"/>
                <a:sym typeface="Consolas"/>
              </a:rPr>
              <a:t>3</a:t>
            </a:r>
            <a:r>
              <a:rPr lang="en" sz="1900" b="1">
                <a:solidFill>
                  <a:srgbClr val="1155CC"/>
                </a:solidFill>
                <a:latin typeface="Consolas"/>
                <a:ea typeface="Consolas"/>
                <a:cs typeface="Consolas"/>
                <a:sym typeface="Consolas"/>
              </a:rPr>
              <a:t>)</a:t>
            </a:r>
            <a:r>
              <a:rPr lang="en" sz="1900" b="1">
                <a:solidFill>
                  <a:schemeClr val="dk1"/>
                </a:solidFill>
                <a:latin typeface="Consolas"/>
                <a:ea typeface="Consolas"/>
                <a:cs typeface="Consolas"/>
                <a:sym typeface="Consolas"/>
              </a:rPr>
              <a:t>:</a:t>
            </a:r>
            <a:endParaRPr sz="1900" b="1">
              <a:solidFill>
                <a:schemeClr val="dk1"/>
              </a:solidFill>
              <a:latin typeface="Consolas"/>
              <a:ea typeface="Consolas"/>
              <a:cs typeface="Consolas"/>
              <a:sym typeface="Consolas"/>
            </a:endParaRPr>
          </a:p>
          <a:p>
            <a:pPr marL="0" lvl="0" indent="0" algn="l" rtl="0">
              <a:spcBef>
                <a:spcPts val="0"/>
              </a:spcBef>
              <a:spcAft>
                <a:spcPts val="0"/>
              </a:spcAft>
              <a:buNone/>
            </a:pPr>
            <a:r>
              <a:rPr lang="en" sz="1900" b="1">
                <a:solidFill>
                  <a:schemeClr val="dk1"/>
                </a:solidFill>
                <a:latin typeface="Consolas"/>
                <a:ea typeface="Consolas"/>
                <a:cs typeface="Consolas"/>
                <a:sym typeface="Consolas"/>
              </a:rPr>
              <a:t>		turn_left</a:t>
            </a:r>
            <a:r>
              <a:rPr lang="en" sz="1900" b="1">
                <a:solidFill>
                  <a:srgbClr val="1155CC"/>
                </a:solidFill>
                <a:latin typeface="Consolas"/>
                <a:ea typeface="Consolas"/>
                <a:cs typeface="Consolas"/>
                <a:sym typeface="Consolas"/>
              </a:rPr>
              <a:t>()</a:t>
            </a:r>
            <a:endParaRPr sz="1900" b="1">
              <a:solidFill>
                <a:schemeClr val="dk1"/>
              </a:solidFill>
              <a:latin typeface="Consolas"/>
              <a:ea typeface="Consolas"/>
              <a:cs typeface="Consolas"/>
              <a:sym typeface="Consolas"/>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n" sz="2000">
                <a:solidFill>
                  <a:schemeClr val="dk1"/>
                </a:solidFill>
              </a:rPr>
              <a:t>This loop is also called a </a:t>
            </a:r>
            <a:r>
              <a:rPr lang="en" sz="2000" i="1">
                <a:solidFill>
                  <a:schemeClr val="dk1"/>
                </a:solidFill>
              </a:rPr>
              <a:t>definite loop</a:t>
            </a:r>
            <a:r>
              <a:rPr lang="en" sz="2000">
                <a:solidFill>
                  <a:schemeClr val="dk1"/>
                </a:solidFill>
              </a:rPr>
              <a:t> because we know where it ends, when i reaches 3. (Be careful to remember that i begins at 0 when we start our loop!!!)</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Any Questions?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9"/>
          <p:cNvSpPr txBox="1">
            <a:spLocks noGrp="1"/>
          </p:cNvSpPr>
          <p:nvPr>
            <p:ph type="title"/>
          </p:nvPr>
        </p:nvSpPr>
        <p:spPr>
          <a:xfrm>
            <a:off x="720000" y="1619550"/>
            <a:ext cx="4138500" cy="8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Problem: Hospital Karel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50"/>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900"/>
              <a:t>Setting Context</a:t>
            </a:r>
            <a:endParaRPr sz="3900"/>
          </a:p>
          <a:p>
            <a:pPr marL="0" lvl="0" indent="0" algn="ctr" rtl="0">
              <a:lnSpc>
                <a:spcPct val="115000"/>
              </a:lnSpc>
              <a:spcBef>
                <a:spcPts val="1600"/>
              </a:spcBef>
              <a:spcAft>
                <a:spcPts val="1600"/>
              </a:spcAft>
              <a:buNone/>
            </a:pPr>
            <a:r>
              <a:rPr lang="en" sz="1800">
                <a:latin typeface="Didact Gothic"/>
                <a:ea typeface="Didact Gothic"/>
                <a:cs typeface="Didact Gothic"/>
                <a:sym typeface="Didact Gothic"/>
              </a:rPr>
              <a:t>Countries around the world are dispatching hospital-building robots to make sure anyone who gets sick can be treated. They have decided to enlist Karel robots. Your job is to program those robots.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51"/>
          <p:cNvPicPr preferRelativeResize="0"/>
          <p:nvPr/>
        </p:nvPicPr>
        <p:blipFill>
          <a:blip r:embed="rId3">
            <a:alphaModFix/>
          </a:blip>
          <a:stretch>
            <a:fillRect/>
          </a:stretch>
        </p:blipFill>
        <p:spPr>
          <a:xfrm>
            <a:off x="280153" y="1219525"/>
            <a:ext cx="8583700" cy="3492199"/>
          </a:xfrm>
          <a:prstGeom prst="rect">
            <a:avLst/>
          </a:prstGeom>
          <a:noFill/>
          <a:ln>
            <a:noFill/>
          </a:ln>
        </p:spPr>
      </p:pic>
      <p:sp>
        <p:nvSpPr>
          <p:cNvPr id="682" name="Google Shape;682;p51"/>
          <p:cNvSpPr txBox="1"/>
          <p:nvPr/>
        </p:nvSpPr>
        <p:spPr>
          <a:xfrm>
            <a:off x="574038" y="423375"/>
            <a:ext cx="7995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dk1"/>
                </a:solidFill>
                <a:latin typeface="Didact Gothic"/>
                <a:ea typeface="Didact Gothic"/>
                <a:cs typeface="Didact Gothic"/>
                <a:sym typeface="Didact Gothic"/>
              </a:rPr>
              <a:t>Each beeper in the figure represents a pile of supplies. </a:t>
            </a:r>
            <a:endParaRPr sz="2400" b="1">
              <a:solidFill>
                <a:schemeClr val="dk1"/>
              </a:solidFill>
              <a:latin typeface="Didact Gothic"/>
              <a:ea typeface="Didact Gothic"/>
              <a:cs typeface="Didact Gothic"/>
              <a:sym typeface="Didact Gothic"/>
            </a:endParaRPr>
          </a:p>
        </p:txBody>
      </p:sp>
      <p:cxnSp>
        <p:nvCxnSpPr>
          <p:cNvPr id="683" name="Google Shape;683;p51"/>
          <p:cNvCxnSpPr/>
          <p:nvPr/>
        </p:nvCxnSpPr>
        <p:spPr>
          <a:xfrm flipH="1">
            <a:off x="1739975" y="3456650"/>
            <a:ext cx="11400" cy="702000"/>
          </a:xfrm>
          <a:prstGeom prst="straightConnector1">
            <a:avLst/>
          </a:prstGeom>
          <a:noFill/>
          <a:ln w="28575" cap="flat" cmpd="sng">
            <a:solidFill>
              <a:srgbClr val="FF0000"/>
            </a:solidFill>
            <a:prstDash val="solid"/>
            <a:round/>
            <a:headEnd type="none" w="med" len="med"/>
            <a:tailEnd type="triangle" w="med" len="med"/>
          </a:ln>
        </p:spPr>
      </p:cxnSp>
      <p:cxnSp>
        <p:nvCxnSpPr>
          <p:cNvPr id="684" name="Google Shape;684;p51"/>
          <p:cNvCxnSpPr/>
          <p:nvPr/>
        </p:nvCxnSpPr>
        <p:spPr>
          <a:xfrm flipH="1">
            <a:off x="5172350" y="3456650"/>
            <a:ext cx="11400" cy="702000"/>
          </a:xfrm>
          <a:prstGeom prst="straightConnector1">
            <a:avLst/>
          </a:prstGeom>
          <a:noFill/>
          <a:ln w="28575" cap="flat" cmpd="sng">
            <a:solidFill>
              <a:srgbClr val="FF0000"/>
            </a:solidFill>
            <a:prstDash val="solid"/>
            <a:round/>
            <a:headEnd type="none" w="med" len="med"/>
            <a:tailEnd type="triangle" w="med" len="med"/>
          </a:ln>
        </p:spPr>
      </p:cxnSp>
      <p:cxnSp>
        <p:nvCxnSpPr>
          <p:cNvPr id="685" name="Google Shape;685;p51"/>
          <p:cNvCxnSpPr/>
          <p:nvPr/>
        </p:nvCxnSpPr>
        <p:spPr>
          <a:xfrm flipH="1">
            <a:off x="8020950" y="3456650"/>
            <a:ext cx="11400" cy="7020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4"/>
          <p:cNvSpPr txBox="1">
            <a:spLocks noGrp="1"/>
          </p:cNvSpPr>
          <p:nvPr>
            <p:ph type="title"/>
          </p:nvPr>
        </p:nvSpPr>
        <p:spPr>
          <a:xfrm>
            <a:off x="720000" y="1619550"/>
            <a:ext cx="3866100" cy="8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pic>
        <p:nvPicPr>
          <p:cNvPr id="690" name="Google Shape;690;p52"/>
          <p:cNvPicPr preferRelativeResize="0"/>
          <p:nvPr/>
        </p:nvPicPr>
        <p:blipFill>
          <a:blip r:embed="rId3">
            <a:alphaModFix/>
          </a:blip>
          <a:stretch>
            <a:fillRect/>
          </a:stretch>
        </p:blipFill>
        <p:spPr>
          <a:xfrm>
            <a:off x="675975" y="1434675"/>
            <a:ext cx="7855575" cy="3373925"/>
          </a:xfrm>
          <a:prstGeom prst="rect">
            <a:avLst/>
          </a:prstGeom>
          <a:noFill/>
          <a:ln>
            <a:noFill/>
          </a:ln>
        </p:spPr>
      </p:pic>
      <p:sp>
        <p:nvSpPr>
          <p:cNvPr id="691" name="Google Shape;691;p52"/>
          <p:cNvSpPr txBox="1"/>
          <p:nvPr/>
        </p:nvSpPr>
        <p:spPr>
          <a:xfrm>
            <a:off x="535650" y="451550"/>
            <a:ext cx="7995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latin typeface="Didact Gothic"/>
                <a:ea typeface="Didact Gothic"/>
                <a:cs typeface="Didact Gothic"/>
                <a:sym typeface="Didact Gothic"/>
              </a:rPr>
              <a:t>Karel’s job is to walk along the row and build a new hospital in the places marked by each beeper.</a:t>
            </a:r>
            <a:endParaRPr sz="2400" b="1">
              <a:solidFill>
                <a:schemeClr val="dk1"/>
              </a:solidFill>
              <a:latin typeface="Didact Gothic"/>
              <a:ea typeface="Didact Gothic"/>
              <a:cs typeface="Didact Gothic"/>
              <a:sym typeface="Didact Gothic"/>
            </a:endParaRPr>
          </a:p>
        </p:txBody>
      </p:sp>
      <p:cxnSp>
        <p:nvCxnSpPr>
          <p:cNvPr id="692" name="Google Shape;692;p52"/>
          <p:cNvCxnSpPr/>
          <p:nvPr/>
        </p:nvCxnSpPr>
        <p:spPr>
          <a:xfrm>
            <a:off x="1271139" y="4522731"/>
            <a:ext cx="7035900" cy="132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p53"/>
          <p:cNvPicPr preferRelativeResize="0"/>
          <p:nvPr/>
        </p:nvPicPr>
        <p:blipFill>
          <a:blip r:embed="rId3">
            <a:alphaModFix/>
          </a:blip>
          <a:stretch>
            <a:fillRect/>
          </a:stretch>
        </p:blipFill>
        <p:spPr>
          <a:xfrm>
            <a:off x="574050" y="1480616"/>
            <a:ext cx="7995900" cy="3233559"/>
          </a:xfrm>
          <a:prstGeom prst="rect">
            <a:avLst/>
          </a:prstGeom>
          <a:noFill/>
          <a:ln>
            <a:noFill/>
          </a:ln>
        </p:spPr>
      </p:pic>
      <p:sp>
        <p:nvSpPr>
          <p:cNvPr id="698" name="Google Shape;698;p53"/>
          <p:cNvSpPr txBox="1"/>
          <p:nvPr/>
        </p:nvSpPr>
        <p:spPr>
          <a:xfrm>
            <a:off x="574050" y="429325"/>
            <a:ext cx="7995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latin typeface="Didact Gothic"/>
                <a:ea typeface="Didact Gothic"/>
                <a:cs typeface="Didact Gothic"/>
                <a:sym typeface="Didact Gothic"/>
              </a:rPr>
              <a:t>Karel’s job is to walk along the row and build a new hospital in the places marked by each beeper.</a:t>
            </a:r>
            <a:endParaRPr sz="2400" b="1">
              <a:solidFill>
                <a:schemeClr val="dk1"/>
              </a:solidFill>
              <a:latin typeface="Didact Gothic"/>
              <a:ea typeface="Didact Gothic"/>
              <a:cs typeface="Didact Gothic"/>
              <a:sym typeface="Didact Gothic"/>
            </a:endParaRPr>
          </a:p>
        </p:txBody>
      </p:sp>
      <p:pic>
        <p:nvPicPr>
          <p:cNvPr id="699" name="Google Shape;699;p53"/>
          <p:cNvPicPr preferRelativeResize="0"/>
          <p:nvPr/>
        </p:nvPicPr>
        <p:blipFill>
          <a:blip r:embed="rId4">
            <a:alphaModFix/>
          </a:blip>
          <a:stretch>
            <a:fillRect/>
          </a:stretch>
        </p:blipFill>
        <p:spPr>
          <a:xfrm>
            <a:off x="1313950" y="3319050"/>
            <a:ext cx="1391400" cy="1339776"/>
          </a:xfrm>
          <a:prstGeom prst="rect">
            <a:avLst/>
          </a:prstGeom>
          <a:noFill/>
          <a:ln>
            <a:noFill/>
          </a:ln>
        </p:spPr>
      </p:pic>
      <p:pic>
        <p:nvPicPr>
          <p:cNvPr id="700" name="Google Shape;700;p53"/>
          <p:cNvPicPr preferRelativeResize="0"/>
          <p:nvPr/>
        </p:nvPicPr>
        <p:blipFill>
          <a:blip r:embed="rId4">
            <a:alphaModFix/>
          </a:blip>
          <a:stretch>
            <a:fillRect/>
          </a:stretch>
        </p:blipFill>
        <p:spPr>
          <a:xfrm>
            <a:off x="4464575" y="3319018"/>
            <a:ext cx="1391400" cy="1339819"/>
          </a:xfrm>
          <a:prstGeom prst="rect">
            <a:avLst/>
          </a:prstGeom>
          <a:noFill/>
          <a:ln>
            <a:noFill/>
          </a:ln>
        </p:spPr>
      </p:pic>
      <p:pic>
        <p:nvPicPr>
          <p:cNvPr id="701" name="Google Shape;701;p53"/>
          <p:cNvPicPr preferRelativeResize="0"/>
          <p:nvPr/>
        </p:nvPicPr>
        <p:blipFill>
          <a:blip r:embed="rId4">
            <a:alphaModFix/>
          </a:blip>
          <a:stretch>
            <a:fillRect/>
          </a:stretch>
        </p:blipFill>
        <p:spPr>
          <a:xfrm>
            <a:off x="7097625" y="3319026"/>
            <a:ext cx="1391400" cy="1339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54"/>
          <p:cNvSpPr txBox="1"/>
          <p:nvPr/>
        </p:nvSpPr>
        <p:spPr>
          <a:xfrm>
            <a:off x="574050" y="536575"/>
            <a:ext cx="7995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dk1"/>
                </a:solidFill>
                <a:latin typeface="Didact Gothic"/>
                <a:ea typeface="Didact Gothic"/>
                <a:cs typeface="Didact Gothic"/>
                <a:sym typeface="Didact Gothic"/>
              </a:rPr>
              <a:t>Hospitals look like this: a 3x2 rectangle of beepers!</a:t>
            </a:r>
            <a:endParaRPr sz="2400" b="1">
              <a:solidFill>
                <a:schemeClr val="dk1"/>
              </a:solidFill>
              <a:latin typeface="Didact Gothic"/>
              <a:ea typeface="Didact Gothic"/>
              <a:cs typeface="Didact Gothic"/>
              <a:sym typeface="Didact Gothic"/>
            </a:endParaRPr>
          </a:p>
        </p:txBody>
      </p:sp>
      <p:pic>
        <p:nvPicPr>
          <p:cNvPr id="707" name="Google Shape;707;p54"/>
          <p:cNvPicPr preferRelativeResize="0"/>
          <p:nvPr/>
        </p:nvPicPr>
        <p:blipFill>
          <a:blip r:embed="rId3">
            <a:alphaModFix/>
          </a:blip>
          <a:stretch>
            <a:fillRect/>
          </a:stretch>
        </p:blipFill>
        <p:spPr>
          <a:xfrm>
            <a:off x="3476538" y="1254148"/>
            <a:ext cx="2190925" cy="3415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5"/>
          <p:cNvSpPr txBox="1"/>
          <p:nvPr/>
        </p:nvSpPr>
        <p:spPr>
          <a:xfrm>
            <a:off x="491600" y="396775"/>
            <a:ext cx="82347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rgbClr val="191919"/>
                </a:solidFill>
                <a:latin typeface="Didact Gothic"/>
                <a:ea typeface="Didact Gothic"/>
                <a:cs typeface="Didact Gothic"/>
                <a:sym typeface="Didact Gothic"/>
              </a:rPr>
              <a:t>The new hospital should have their corner at the point at which the pile of supplies was left.</a:t>
            </a:r>
            <a:r>
              <a:rPr lang="en" sz="2000">
                <a:solidFill>
                  <a:srgbClr val="191919"/>
                </a:solidFill>
                <a:latin typeface="Didact Gothic"/>
                <a:ea typeface="Didact Gothic"/>
                <a:cs typeface="Didact Gothic"/>
                <a:sym typeface="Didact Gothic"/>
              </a:rPr>
              <a:t> </a:t>
            </a:r>
            <a:endParaRPr sz="2000">
              <a:solidFill>
                <a:srgbClr val="191919"/>
              </a:solidFill>
              <a:latin typeface="Didact Gothic"/>
              <a:ea typeface="Didact Gothic"/>
              <a:cs typeface="Didact Gothic"/>
              <a:sym typeface="Didact Gothic"/>
            </a:endParaRPr>
          </a:p>
        </p:txBody>
      </p:sp>
      <p:pic>
        <p:nvPicPr>
          <p:cNvPr id="713" name="Google Shape;713;p55"/>
          <p:cNvPicPr preferRelativeResize="0"/>
          <p:nvPr/>
        </p:nvPicPr>
        <p:blipFill>
          <a:blip r:embed="rId3">
            <a:alphaModFix/>
          </a:blip>
          <a:stretch>
            <a:fillRect/>
          </a:stretch>
        </p:blipFill>
        <p:spPr>
          <a:xfrm>
            <a:off x="2567550" y="3305945"/>
            <a:ext cx="4008900" cy="1624079"/>
          </a:xfrm>
          <a:prstGeom prst="rect">
            <a:avLst/>
          </a:prstGeom>
          <a:noFill/>
          <a:ln>
            <a:noFill/>
          </a:ln>
        </p:spPr>
      </p:pic>
      <p:pic>
        <p:nvPicPr>
          <p:cNvPr id="714" name="Google Shape;714;p55"/>
          <p:cNvPicPr preferRelativeResize="0"/>
          <p:nvPr/>
        </p:nvPicPr>
        <p:blipFill rotWithShape="1">
          <a:blip r:embed="rId4">
            <a:alphaModFix/>
          </a:blip>
          <a:srcRect t="-10350"/>
          <a:stretch/>
        </p:blipFill>
        <p:spPr>
          <a:xfrm>
            <a:off x="2567550" y="1095975"/>
            <a:ext cx="4008899" cy="1991350"/>
          </a:xfrm>
          <a:prstGeom prst="rect">
            <a:avLst/>
          </a:prstGeom>
          <a:noFill/>
          <a:ln>
            <a:noFill/>
          </a:ln>
        </p:spPr>
      </p:pic>
      <p:cxnSp>
        <p:nvCxnSpPr>
          <p:cNvPr id="715" name="Google Shape;715;p55"/>
          <p:cNvCxnSpPr>
            <a:stCxn id="714" idx="2"/>
            <a:endCxn id="713" idx="0"/>
          </p:cNvCxnSpPr>
          <p:nvPr/>
        </p:nvCxnSpPr>
        <p:spPr>
          <a:xfrm>
            <a:off x="4571999" y="3087325"/>
            <a:ext cx="0" cy="2187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6"/>
          <p:cNvSpPr txBox="1"/>
          <p:nvPr/>
        </p:nvSpPr>
        <p:spPr>
          <a:xfrm>
            <a:off x="276900" y="293400"/>
            <a:ext cx="8590200" cy="120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rgbClr val="191919"/>
                </a:solidFill>
                <a:latin typeface="Didact Gothic"/>
                <a:ea typeface="Didact Gothic"/>
                <a:cs typeface="Didact Gothic"/>
                <a:sym typeface="Didact Gothic"/>
              </a:rPr>
              <a:t>At the end of the run, Karel should be at the end of the row having created a set of hospitals. For the initial conditions shown, the result would look like this:</a:t>
            </a:r>
            <a:endParaRPr sz="2000" b="1">
              <a:solidFill>
                <a:srgbClr val="191919"/>
              </a:solidFill>
              <a:latin typeface="Didact Gothic"/>
              <a:ea typeface="Didact Gothic"/>
              <a:cs typeface="Didact Gothic"/>
              <a:sym typeface="Didact Gothic"/>
            </a:endParaRPr>
          </a:p>
          <a:p>
            <a:pPr marL="0" lvl="0" indent="0" algn="l" rtl="0">
              <a:lnSpc>
                <a:spcPct val="115000"/>
              </a:lnSpc>
              <a:spcBef>
                <a:spcPts val="0"/>
              </a:spcBef>
              <a:spcAft>
                <a:spcPts val="0"/>
              </a:spcAft>
              <a:buNone/>
            </a:pPr>
            <a:endParaRPr sz="2000" b="1">
              <a:solidFill>
                <a:srgbClr val="191919"/>
              </a:solidFill>
              <a:latin typeface="Didact Gothic"/>
              <a:ea typeface="Didact Gothic"/>
              <a:cs typeface="Didact Gothic"/>
              <a:sym typeface="Didact Gothic"/>
            </a:endParaRPr>
          </a:p>
        </p:txBody>
      </p:sp>
      <p:pic>
        <p:nvPicPr>
          <p:cNvPr id="721" name="Google Shape;721;p56"/>
          <p:cNvPicPr preferRelativeResize="0"/>
          <p:nvPr/>
        </p:nvPicPr>
        <p:blipFill>
          <a:blip r:embed="rId3">
            <a:alphaModFix/>
          </a:blip>
          <a:stretch>
            <a:fillRect/>
          </a:stretch>
        </p:blipFill>
        <p:spPr>
          <a:xfrm>
            <a:off x="2450400" y="3147812"/>
            <a:ext cx="4153751" cy="1692125"/>
          </a:xfrm>
          <a:prstGeom prst="rect">
            <a:avLst/>
          </a:prstGeom>
          <a:noFill/>
          <a:ln>
            <a:noFill/>
          </a:ln>
        </p:spPr>
      </p:pic>
      <p:pic>
        <p:nvPicPr>
          <p:cNvPr id="722" name="Google Shape;722;p56"/>
          <p:cNvPicPr preferRelativeResize="0"/>
          <p:nvPr/>
        </p:nvPicPr>
        <p:blipFill>
          <a:blip r:embed="rId4">
            <a:alphaModFix/>
          </a:blip>
          <a:stretch>
            <a:fillRect/>
          </a:stretch>
        </p:blipFill>
        <p:spPr>
          <a:xfrm>
            <a:off x="2450400" y="1236987"/>
            <a:ext cx="4153749" cy="1692120"/>
          </a:xfrm>
          <a:prstGeom prst="rect">
            <a:avLst/>
          </a:prstGeom>
          <a:noFill/>
          <a:ln>
            <a:noFill/>
          </a:ln>
        </p:spPr>
      </p:pic>
      <p:cxnSp>
        <p:nvCxnSpPr>
          <p:cNvPr id="723" name="Google Shape;723;p56"/>
          <p:cNvCxnSpPr>
            <a:stCxn id="722" idx="2"/>
            <a:endCxn id="721" idx="0"/>
          </p:cNvCxnSpPr>
          <p:nvPr/>
        </p:nvCxnSpPr>
        <p:spPr>
          <a:xfrm>
            <a:off x="4527275" y="2929106"/>
            <a:ext cx="0" cy="2187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7"/>
          <p:cNvSpPr txBox="1">
            <a:spLocks noGrp="1"/>
          </p:cNvSpPr>
          <p:nvPr>
            <p:ph type="title" idx="4294967295"/>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Notes to Keep in Mind</a:t>
            </a:r>
            <a:endParaRPr>
              <a:solidFill>
                <a:schemeClr val="dk1"/>
              </a:solidFill>
            </a:endParaRPr>
          </a:p>
        </p:txBody>
      </p:sp>
      <p:sp>
        <p:nvSpPr>
          <p:cNvPr id="729" name="Google Shape;729;p57"/>
          <p:cNvSpPr txBox="1"/>
          <p:nvPr/>
        </p:nvSpPr>
        <p:spPr>
          <a:xfrm>
            <a:off x="720000" y="1147950"/>
            <a:ext cx="7704000" cy="32493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Clr>
                <a:srgbClr val="191919"/>
              </a:buClr>
              <a:buSzPts val="2200"/>
              <a:buFont typeface="Didact Gothic"/>
              <a:buChar char="●"/>
            </a:pPr>
            <a:r>
              <a:rPr lang="en" sz="2200">
                <a:solidFill>
                  <a:srgbClr val="191919"/>
                </a:solidFill>
                <a:latin typeface="Didact Gothic"/>
                <a:ea typeface="Didact Gothic"/>
                <a:cs typeface="Didact Gothic"/>
                <a:sym typeface="Didact Gothic"/>
              </a:rPr>
              <a:t>Karel starts facing east at (1, 1) with an infinite number of beepers in its beeper bag.</a:t>
            </a:r>
            <a:endParaRPr sz="2200">
              <a:solidFill>
                <a:srgbClr val="191919"/>
              </a:solidFill>
              <a:latin typeface="Didact Gothic"/>
              <a:ea typeface="Didact Gothic"/>
              <a:cs typeface="Didact Gothic"/>
              <a:sym typeface="Didact Gothic"/>
            </a:endParaRPr>
          </a:p>
          <a:p>
            <a:pPr marL="457200" lvl="0" indent="-368300" algn="l" rtl="0">
              <a:lnSpc>
                <a:spcPct val="115000"/>
              </a:lnSpc>
              <a:spcBef>
                <a:spcPts val="0"/>
              </a:spcBef>
              <a:spcAft>
                <a:spcPts val="0"/>
              </a:spcAft>
              <a:buClr>
                <a:srgbClr val="191919"/>
              </a:buClr>
              <a:buSzPts val="2200"/>
              <a:buFont typeface="Didact Gothic"/>
              <a:buChar char="●"/>
            </a:pPr>
            <a:r>
              <a:rPr lang="en" sz="2200">
                <a:solidFill>
                  <a:srgbClr val="191919"/>
                </a:solidFill>
                <a:latin typeface="Didact Gothic"/>
                <a:ea typeface="Didact Gothic"/>
                <a:cs typeface="Didact Gothic"/>
                <a:sym typeface="Didact Gothic"/>
              </a:rPr>
              <a:t>The beepers indicating the positions at which hospitals should be built will be spaced so that there is room to build the hospitals without overlapping or hitting walls.</a:t>
            </a:r>
            <a:endParaRPr sz="2200">
              <a:solidFill>
                <a:srgbClr val="191919"/>
              </a:solidFill>
              <a:latin typeface="Didact Gothic"/>
              <a:ea typeface="Didact Gothic"/>
              <a:cs typeface="Didact Gothic"/>
              <a:sym typeface="Didact Gothic"/>
            </a:endParaRPr>
          </a:p>
          <a:p>
            <a:pPr marL="457200" lvl="0" indent="-368300" algn="l" rtl="0">
              <a:lnSpc>
                <a:spcPct val="115000"/>
              </a:lnSpc>
              <a:spcBef>
                <a:spcPts val="0"/>
              </a:spcBef>
              <a:spcAft>
                <a:spcPts val="0"/>
              </a:spcAft>
              <a:buClr>
                <a:srgbClr val="191919"/>
              </a:buClr>
              <a:buSzPts val="2200"/>
              <a:buFont typeface="Didact Gothic"/>
              <a:buChar char="●"/>
            </a:pPr>
            <a:r>
              <a:rPr lang="en" sz="2200">
                <a:solidFill>
                  <a:srgbClr val="191919"/>
                </a:solidFill>
                <a:latin typeface="Didact Gothic"/>
                <a:ea typeface="Didact Gothic"/>
                <a:cs typeface="Didact Gothic"/>
                <a:sym typeface="Didact Gothic"/>
              </a:rPr>
              <a:t>There will be no supplies left on the last column.</a:t>
            </a:r>
            <a:endParaRPr sz="2200">
              <a:solidFill>
                <a:srgbClr val="191919"/>
              </a:solidFill>
              <a:latin typeface="Didact Gothic"/>
              <a:ea typeface="Didact Gothic"/>
              <a:cs typeface="Didact Gothic"/>
              <a:sym typeface="Didact Gothic"/>
            </a:endParaRPr>
          </a:p>
          <a:p>
            <a:pPr marL="457200" lvl="0" indent="-368300" algn="l" rtl="0">
              <a:lnSpc>
                <a:spcPct val="115000"/>
              </a:lnSpc>
              <a:spcBef>
                <a:spcPts val="0"/>
              </a:spcBef>
              <a:spcAft>
                <a:spcPts val="0"/>
              </a:spcAft>
              <a:buClr>
                <a:srgbClr val="191919"/>
              </a:buClr>
              <a:buSzPts val="2200"/>
              <a:buFont typeface="Didact Gothic"/>
              <a:buChar char="●"/>
            </a:pPr>
            <a:r>
              <a:rPr lang="en" sz="2200">
                <a:solidFill>
                  <a:srgbClr val="191919"/>
                </a:solidFill>
                <a:latin typeface="Didact Gothic"/>
                <a:ea typeface="Didact Gothic"/>
                <a:cs typeface="Didact Gothic"/>
                <a:sym typeface="Didact Gothic"/>
              </a:rPr>
              <a:t>Karel should not run into a wall if it builds a hospital that extends into that final corner.</a:t>
            </a:r>
            <a:endParaRPr sz="2400">
              <a:solidFill>
                <a:srgbClr val="191919"/>
              </a:solidFill>
              <a:latin typeface="Didact Gothic"/>
              <a:ea typeface="Didact Gothic"/>
              <a:cs typeface="Didact Gothic"/>
              <a:sym typeface="Didact Gothic"/>
            </a:endParaRPr>
          </a:p>
        </p:txBody>
      </p:sp>
      <p:sp>
        <p:nvSpPr>
          <p:cNvPr id="730" name="Google Shape;730;p57"/>
          <p:cNvSpPr txBox="1"/>
          <p:nvPr/>
        </p:nvSpPr>
        <p:spPr>
          <a:xfrm>
            <a:off x="1852875" y="52300"/>
            <a:ext cx="1144500" cy="110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6000"/>
              <a:t>🗒️</a:t>
            </a:r>
            <a:endParaRPr sz="6000">
              <a:solidFill>
                <a:schemeClr val="dk1"/>
              </a:solidFill>
              <a:latin typeface="Didact Gothic"/>
              <a:ea typeface="Didact Gothic"/>
              <a:cs typeface="Didact Gothic"/>
              <a:sym typeface="Didact Gothic"/>
            </a:endParaRPr>
          </a:p>
        </p:txBody>
      </p:sp>
      <p:sp>
        <p:nvSpPr>
          <p:cNvPr id="731" name="Google Shape;731;p57"/>
          <p:cNvSpPr txBox="1"/>
          <p:nvPr/>
        </p:nvSpPr>
        <p:spPr>
          <a:xfrm>
            <a:off x="6205600" y="52300"/>
            <a:ext cx="1144500" cy="110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6000"/>
              <a:t>✏️</a:t>
            </a:r>
            <a:endParaRPr sz="6000">
              <a:solidFill>
                <a:schemeClr val="dk1"/>
              </a:solidFill>
              <a:latin typeface="Didact Gothic"/>
              <a:ea typeface="Didact Gothic"/>
              <a:cs typeface="Didact Gothic"/>
              <a:sym typeface="Didact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 Before We Begin?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40"/>
        <p:cNvGrpSpPr/>
        <p:nvPr/>
      </p:nvGrpSpPr>
      <p:grpSpPr>
        <a:xfrm>
          <a:off x="0" y="0"/>
          <a:ext cx="0" cy="0"/>
          <a:chOff x="0" y="0"/>
          <a:chExt cx="0" cy="0"/>
        </a:xfrm>
      </p:grpSpPr>
      <p:sp>
        <p:nvSpPr>
          <p:cNvPr id="741" name="Google Shape;741;p59"/>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get to 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5"/>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Little About Francois</a:t>
            </a:r>
            <a:endParaRPr dirty="0"/>
          </a:p>
        </p:txBody>
      </p:sp>
      <p:sp>
        <p:nvSpPr>
          <p:cNvPr id="571" name="Google Shape;571;p35"/>
          <p:cNvSpPr txBox="1">
            <a:spLocks noGrp="1"/>
          </p:cNvSpPr>
          <p:nvPr>
            <p:ph type="body" idx="4294967295"/>
          </p:nvPr>
        </p:nvSpPr>
        <p:spPr>
          <a:xfrm>
            <a:off x="4493574" y="886801"/>
            <a:ext cx="4477244" cy="3715800"/>
          </a:xfrm>
          <a:prstGeom prst="rect">
            <a:avLst/>
          </a:prstGeom>
        </p:spPr>
        <p:txBody>
          <a:bodyPr spcFirstLastPara="1" wrap="square" lIns="91425" tIns="91425" rIns="91425" bIns="91425" anchor="t" anchorCtr="0">
            <a:noAutofit/>
          </a:bodyPr>
          <a:lstStyle/>
          <a:p>
            <a:pPr indent="-361950">
              <a:spcBef>
                <a:spcPts val="1600"/>
              </a:spcBef>
              <a:spcAft>
                <a:spcPts val="0"/>
              </a:spcAft>
              <a:buSzPts val="2100"/>
              <a:buFont typeface="Didact Gothic"/>
              <a:buChar char="★"/>
            </a:pPr>
            <a:r>
              <a:rPr lang="en" sz="2100" dirty="0"/>
              <a:t>My name is François. I’ll be your Section Leader for Code in Place</a:t>
            </a:r>
          </a:p>
          <a:p>
            <a:pPr indent="-361950">
              <a:spcBef>
                <a:spcPts val="1600"/>
              </a:spcBef>
              <a:spcAft>
                <a:spcPts val="0"/>
              </a:spcAft>
              <a:buSzPts val="2100"/>
              <a:buFont typeface="Didact Gothic"/>
              <a:buChar char="★"/>
            </a:pPr>
            <a:r>
              <a:rPr lang="en" sz="2100" dirty="0"/>
              <a:t>I am also a CF for AI classes XCS224N and XCS221 at Stanford.</a:t>
            </a:r>
            <a:endParaRPr sz="2100" dirty="0"/>
          </a:p>
          <a:p>
            <a:pPr marL="457200" lvl="0" indent="-361950" algn="l" rtl="0">
              <a:spcBef>
                <a:spcPts val="1600"/>
              </a:spcBef>
              <a:spcAft>
                <a:spcPts val="0"/>
              </a:spcAft>
              <a:buSzPts val="2100"/>
              <a:buChar char="★"/>
            </a:pPr>
            <a:r>
              <a:rPr lang="en" sz="2100" dirty="0"/>
              <a:t>In my free time I like to ride my </a:t>
            </a:r>
            <a:r>
              <a:rPr lang="en" sz="2100" dirty="0" err="1"/>
              <a:t>Elliptigo</a:t>
            </a:r>
            <a:r>
              <a:rPr lang="en" sz="2100" dirty="0"/>
              <a:t>.</a:t>
            </a:r>
            <a:endParaRPr sz="2100" dirty="0"/>
          </a:p>
          <a:p>
            <a:pPr marL="457200" lvl="0" indent="-361950" algn="l" rtl="0">
              <a:spcBef>
                <a:spcPts val="1600"/>
              </a:spcBef>
              <a:spcAft>
                <a:spcPts val="1600"/>
              </a:spcAft>
              <a:buSzPts val="2100"/>
              <a:buChar char="★"/>
            </a:pPr>
            <a:r>
              <a:rPr lang="en" sz="2100" dirty="0"/>
              <a:t>I enjoy spending time with my kids and teaching them coding.</a:t>
            </a:r>
            <a:endParaRPr sz="2100" dirty="0"/>
          </a:p>
        </p:txBody>
      </p:sp>
      <p:pic>
        <p:nvPicPr>
          <p:cNvPr id="3" name="Picture 2" descr="A person in a checkered shirt&#10;&#10;Description automatically generated">
            <a:extLst>
              <a:ext uri="{FF2B5EF4-FFF2-40B4-BE49-F238E27FC236}">
                <a16:creationId xmlns:a16="http://schemas.microsoft.com/office/drawing/2014/main" id="{D0B06BBC-2983-D659-FD5E-833ED19BECAC}"/>
              </a:ext>
            </a:extLst>
          </p:cNvPr>
          <p:cNvPicPr>
            <a:picLocks noChangeAspect="1"/>
          </p:cNvPicPr>
          <p:nvPr/>
        </p:nvPicPr>
        <p:blipFill>
          <a:blip r:embed="rId3"/>
          <a:stretch>
            <a:fillRect/>
          </a:stretch>
        </p:blipFill>
        <p:spPr>
          <a:xfrm>
            <a:off x="482295" y="1321971"/>
            <a:ext cx="1071410" cy="1071410"/>
          </a:xfrm>
          <a:prstGeom prst="rect">
            <a:avLst/>
          </a:prstGeom>
        </p:spPr>
      </p:pic>
      <p:pic>
        <p:nvPicPr>
          <p:cNvPr id="1026" name="Picture 2" descr="Course image for Artificial Intelligence: Principles and Techniques">
            <a:extLst>
              <a:ext uri="{FF2B5EF4-FFF2-40B4-BE49-F238E27FC236}">
                <a16:creationId xmlns:a16="http://schemas.microsoft.com/office/drawing/2014/main" id="{89945A30-1170-B0AF-839C-449B9A46B4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95" y="2492738"/>
            <a:ext cx="1879241" cy="10570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59ECEA-3ACA-90D4-759C-7597D4D18C77}"/>
              </a:ext>
            </a:extLst>
          </p:cNvPr>
          <p:cNvSpPr txBox="1"/>
          <p:nvPr/>
        </p:nvSpPr>
        <p:spPr>
          <a:xfrm>
            <a:off x="2446268" y="2658275"/>
            <a:ext cx="4572000" cy="738664"/>
          </a:xfrm>
          <a:prstGeom prst="rect">
            <a:avLst/>
          </a:prstGeom>
          <a:noFill/>
        </p:spPr>
        <p:txBody>
          <a:bodyPr wrap="square">
            <a:spAutoFit/>
          </a:bodyPr>
          <a:lstStyle/>
          <a:p>
            <a:pPr algn="l"/>
            <a:r>
              <a:rPr lang="en-GB" b="1" i="0" dirty="0">
                <a:solidFill>
                  <a:srgbClr val="8C1515"/>
                </a:solidFill>
                <a:effectLst/>
                <a:latin typeface="Source Sans Pro" panose="020B0503030403020204" pitchFamily="34" charset="0"/>
              </a:rPr>
              <a:t>Artificial Intelligence: </a:t>
            </a:r>
            <a:br>
              <a:rPr lang="en-GB" b="1" i="0" dirty="0">
                <a:solidFill>
                  <a:srgbClr val="8C1515"/>
                </a:solidFill>
                <a:effectLst/>
                <a:latin typeface="Source Sans Pro" panose="020B0503030403020204" pitchFamily="34" charset="0"/>
              </a:rPr>
            </a:br>
            <a:r>
              <a:rPr lang="en-GB" b="1" i="0" dirty="0">
                <a:solidFill>
                  <a:srgbClr val="8C1515"/>
                </a:solidFill>
                <a:effectLst/>
                <a:latin typeface="Source Sans Pro" panose="020B0503030403020204" pitchFamily="34" charset="0"/>
              </a:rPr>
              <a:t>Principles and Techniques</a:t>
            </a:r>
          </a:p>
          <a:p>
            <a:pPr algn="l"/>
            <a:r>
              <a:rPr lang="en-GB" b="0" i="0" dirty="0">
                <a:solidFill>
                  <a:srgbClr val="2E2D29"/>
                </a:solidFill>
                <a:effectLst/>
                <a:latin typeface="Source Sans Pro" panose="020B0503030403020204" pitchFamily="34" charset="0"/>
              </a:rPr>
              <a:t>XCS221</a:t>
            </a:r>
          </a:p>
        </p:txBody>
      </p:sp>
      <p:pic>
        <p:nvPicPr>
          <p:cNvPr id="9" name="Picture 8" descr="A black scooter parked on a sidewalk&#10;&#10;Description automatically generated">
            <a:extLst>
              <a:ext uri="{FF2B5EF4-FFF2-40B4-BE49-F238E27FC236}">
                <a16:creationId xmlns:a16="http://schemas.microsoft.com/office/drawing/2014/main" id="{AE1E34C2-57B7-354A-8D04-A8716507A11D}"/>
              </a:ext>
            </a:extLst>
          </p:cNvPr>
          <p:cNvPicPr>
            <a:picLocks noChangeAspect="1"/>
          </p:cNvPicPr>
          <p:nvPr/>
        </p:nvPicPr>
        <p:blipFill>
          <a:blip r:embed="rId5"/>
          <a:stretch>
            <a:fillRect/>
          </a:stretch>
        </p:blipFill>
        <p:spPr>
          <a:xfrm>
            <a:off x="2112661" y="1321971"/>
            <a:ext cx="1879241" cy="1057074"/>
          </a:xfrm>
          <a:prstGeom prst="rect">
            <a:avLst/>
          </a:prstGeom>
        </p:spPr>
      </p:pic>
      <p:pic>
        <p:nvPicPr>
          <p:cNvPr id="1028" name="Picture 4" descr="Course image for Natural Language Processing with Deep Learning">
            <a:extLst>
              <a:ext uri="{FF2B5EF4-FFF2-40B4-BE49-F238E27FC236}">
                <a16:creationId xmlns:a16="http://schemas.microsoft.com/office/drawing/2014/main" id="{391F4BFB-7B92-264C-37C2-5766B83DCA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296" y="3748525"/>
            <a:ext cx="1879241" cy="10570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AB9157D-8A18-66CB-9E40-DED47C8E1769}"/>
              </a:ext>
            </a:extLst>
          </p:cNvPr>
          <p:cNvSpPr txBox="1"/>
          <p:nvPr/>
        </p:nvSpPr>
        <p:spPr>
          <a:xfrm>
            <a:off x="2446268" y="3809358"/>
            <a:ext cx="4572000" cy="954107"/>
          </a:xfrm>
          <a:prstGeom prst="rect">
            <a:avLst/>
          </a:prstGeom>
          <a:noFill/>
        </p:spPr>
        <p:txBody>
          <a:bodyPr wrap="square">
            <a:spAutoFit/>
          </a:bodyPr>
          <a:lstStyle/>
          <a:p>
            <a:pPr algn="l"/>
            <a:r>
              <a:rPr lang="en-GB" b="1" i="0" dirty="0">
                <a:solidFill>
                  <a:srgbClr val="8C1515"/>
                </a:solidFill>
                <a:effectLst/>
                <a:latin typeface="Source Sans Pro" panose="020B0503030403020204" pitchFamily="34" charset="0"/>
              </a:rPr>
              <a:t>Natural Language </a:t>
            </a:r>
            <a:br>
              <a:rPr lang="en-GB" b="1" i="0" dirty="0">
                <a:solidFill>
                  <a:srgbClr val="8C1515"/>
                </a:solidFill>
                <a:effectLst/>
                <a:latin typeface="Source Sans Pro" panose="020B0503030403020204" pitchFamily="34" charset="0"/>
              </a:rPr>
            </a:br>
            <a:r>
              <a:rPr lang="en-GB" b="1" i="0" dirty="0">
                <a:solidFill>
                  <a:srgbClr val="8C1515"/>
                </a:solidFill>
                <a:effectLst/>
                <a:latin typeface="Source Sans Pro" panose="020B0503030403020204" pitchFamily="34" charset="0"/>
              </a:rPr>
              <a:t>Processing with Deep </a:t>
            </a:r>
            <a:br>
              <a:rPr lang="en-GB" b="1" i="0" dirty="0">
                <a:solidFill>
                  <a:srgbClr val="8C1515"/>
                </a:solidFill>
                <a:effectLst/>
                <a:latin typeface="Source Sans Pro" panose="020B0503030403020204" pitchFamily="34" charset="0"/>
              </a:rPr>
            </a:br>
            <a:r>
              <a:rPr lang="en-GB" b="1" i="0" dirty="0">
                <a:solidFill>
                  <a:srgbClr val="8C1515"/>
                </a:solidFill>
                <a:effectLst/>
                <a:latin typeface="Source Sans Pro" panose="020B0503030403020204" pitchFamily="34" charset="0"/>
              </a:rPr>
              <a:t>Learning</a:t>
            </a:r>
          </a:p>
          <a:p>
            <a:pPr algn="l"/>
            <a:r>
              <a:rPr lang="en-GB" b="0" i="0" dirty="0">
                <a:solidFill>
                  <a:srgbClr val="2E2D29"/>
                </a:solidFill>
                <a:effectLst/>
                <a:latin typeface="Source Sans Pro" panose="020B0503030403020204" pitchFamily="34" charset="0"/>
              </a:rPr>
              <a:t>XCS224N</a:t>
            </a:r>
          </a:p>
        </p:txBody>
      </p:sp>
      <p:pic>
        <p:nvPicPr>
          <p:cNvPr id="4" name="Google Shape;578;p35">
            <a:extLst>
              <a:ext uri="{FF2B5EF4-FFF2-40B4-BE49-F238E27FC236}">
                <a16:creationId xmlns:a16="http://schemas.microsoft.com/office/drawing/2014/main" id="{58A02895-75E0-0986-FCBF-34AD509AC3B0}"/>
              </a:ext>
            </a:extLst>
          </p:cNvPr>
          <p:cNvPicPr preferRelativeResize="0"/>
          <p:nvPr/>
        </p:nvPicPr>
        <p:blipFill>
          <a:blip r:embed="rId7">
            <a:alphaModFix/>
          </a:blip>
          <a:stretch>
            <a:fillRect/>
          </a:stretch>
        </p:blipFill>
        <p:spPr>
          <a:xfrm flipH="1">
            <a:off x="7081177" y="590911"/>
            <a:ext cx="355000" cy="212993"/>
          </a:xfrm>
          <a:prstGeom prst="rect">
            <a:avLst/>
          </a:prstGeom>
          <a:noFill/>
          <a:ln>
            <a:noFill/>
          </a:ln>
        </p:spPr>
      </p:pic>
      <p:pic>
        <p:nvPicPr>
          <p:cNvPr id="6" name="Picture 5">
            <a:extLst>
              <a:ext uri="{FF2B5EF4-FFF2-40B4-BE49-F238E27FC236}">
                <a16:creationId xmlns:a16="http://schemas.microsoft.com/office/drawing/2014/main" id="{0206DCA8-7539-1A3F-0325-C1CB9EE9D26C}"/>
              </a:ext>
            </a:extLst>
          </p:cNvPr>
          <p:cNvPicPr>
            <a:picLocks noChangeAspect="1"/>
          </p:cNvPicPr>
          <p:nvPr/>
        </p:nvPicPr>
        <p:blipFill>
          <a:blip r:embed="rId8"/>
          <a:stretch>
            <a:fillRect/>
          </a:stretch>
        </p:blipFill>
        <p:spPr>
          <a:xfrm>
            <a:off x="6663268" y="590911"/>
            <a:ext cx="355000" cy="24118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5"/>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Little About Gian</a:t>
            </a:r>
            <a:endParaRPr dirty="0"/>
          </a:p>
        </p:txBody>
      </p:sp>
      <p:sp>
        <p:nvSpPr>
          <p:cNvPr id="571" name="Google Shape;571;p35"/>
          <p:cNvSpPr txBox="1">
            <a:spLocks noGrp="1"/>
          </p:cNvSpPr>
          <p:nvPr>
            <p:ph type="body" idx="4294967295"/>
          </p:nvPr>
        </p:nvSpPr>
        <p:spPr>
          <a:xfrm>
            <a:off x="4533200" y="1085950"/>
            <a:ext cx="4330500" cy="3801000"/>
          </a:xfrm>
          <a:prstGeom prst="rect">
            <a:avLst/>
          </a:prstGeom>
        </p:spPr>
        <p:txBody>
          <a:bodyPr spcFirstLastPara="1" wrap="square" lIns="91425" tIns="91425" rIns="91425" bIns="91425" anchor="t" anchorCtr="0">
            <a:noAutofit/>
          </a:bodyPr>
          <a:lstStyle/>
          <a:p>
            <a:pPr marL="400050" lvl="0" indent="-342900" algn="l" rtl="0">
              <a:lnSpc>
                <a:spcPct val="100000"/>
              </a:lnSpc>
              <a:spcBef>
                <a:spcPts val="0"/>
              </a:spcBef>
              <a:spcAft>
                <a:spcPts val="0"/>
              </a:spcAft>
              <a:buSzPts val="1800"/>
              <a:buChar char="★"/>
            </a:pPr>
            <a:r>
              <a:rPr lang="en" dirty="0"/>
              <a:t>My name is Gian. I’ll be your tutor, and everyone here will be your section-mates!</a:t>
            </a:r>
            <a:endParaRPr dirty="0"/>
          </a:p>
          <a:p>
            <a:pPr marL="400050" lvl="0" indent="-342900" algn="l" rtl="0">
              <a:lnSpc>
                <a:spcPct val="100000"/>
              </a:lnSpc>
              <a:spcBef>
                <a:spcPts val="1600"/>
              </a:spcBef>
              <a:spcAft>
                <a:spcPts val="0"/>
              </a:spcAft>
              <a:buSzPts val="1800"/>
              <a:buChar char="★"/>
            </a:pPr>
            <a:r>
              <a:rPr lang="en" dirty="0"/>
              <a:t>I am working in Data Science, leading the Business Intelligence department for a consultancy based in London.</a:t>
            </a:r>
            <a:endParaRPr dirty="0"/>
          </a:p>
          <a:p>
            <a:pPr marL="400050" lvl="0" indent="-342900" algn="l" rtl="0">
              <a:lnSpc>
                <a:spcPct val="100000"/>
              </a:lnSpc>
              <a:spcBef>
                <a:spcPts val="1600"/>
              </a:spcBef>
              <a:spcAft>
                <a:spcPts val="0"/>
              </a:spcAft>
              <a:buSzPts val="1800"/>
              <a:buChar char="★"/>
            </a:pPr>
            <a:r>
              <a:rPr lang="en" dirty="0"/>
              <a:t>In my free time I like to cycle, exploring new places/ things and…coding, of course! </a:t>
            </a:r>
            <a:endParaRPr dirty="0"/>
          </a:p>
          <a:p>
            <a:pPr marL="400050" lvl="0" indent="-342900" algn="l" rtl="0">
              <a:lnSpc>
                <a:spcPct val="100000"/>
              </a:lnSpc>
              <a:spcBef>
                <a:spcPts val="1600"/>
              </a:spcBef>
              <a:spcAft>
                <a:spcPts val="1600"/>
              </a:spcAft>
              <a:buSzPts val="1800"/>
              <a:buChar char="★"/>
            </a:pPr>
            <a:r>
              <a:rPr lang="en" dirty="0"/>
              <a:t>I have a beautiful cat called Martino, who likes to quality control my work!</a:t>
            </a:r>
            <a:endParaRPr dirty="0"/>
          </a:p>
        </p:txBody>
      </p:sp>
      <p:sp>
        <p:nvSpPr>
          <p:cNvPr id="572" name="Google Shape;572;p35"/>
          <p:cNvSpPr txBox="1"/>
          <p:nvPr/>
        </p:nvSpPr>
        <p:spPr>
          <a:xfrm>
            <a:off x="1344550" y="2321300"/>
            <a:ext cx="20877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latin typeface="Didact Gothic"/>
                <a:ea typeface="Didact Gothic"/>
                <a:cs typeface="Didact Gothic"/>
                <a:sym typeface="Didact Gothic"/>
              </a:rPr>
              <a:t>YOUR BEAUTIFUL PICTURE GOES HERE &lt;3</a:t>
            </a:r>
            <a:endParaRPr sz="1800" b="1">
              <a:solidFill>
                <a:schemeClr val="dk1"/>
              </a:solidFill>
              <a:latin typeface="Didact Gothic"/>
              <a:ea typeface="Didact Gothic"/>
              <a:cs typeface="Didact Gothic"/>
              <a:sym typeface="Didact Gothic"/>
            </a:endParaRPr>
          </a:p>
        </p:txBody>
      </p:sp>
      <p:pic>
        <p:nvPicPr>
          <p:cNvPr id="574" name="Google Shape;574;p35"/>
          <p:cNvPicPr preferRelativeResize="0"/>
          <p:nvPr/>
        </p:nvPicPr>
        <p:blipFill>
          <a:blip r:embed="rId3">
            <a:alphaModFix/>
          </a:blip>
          <a:stretch>
            <a:fillRect/>
          </a:stretch>
        </p:blipFill>
        <p:spPr>
          <a:xfrm>
            <a:off x="2345312" y="3323150"/>
            <a:ext cx="2238745" cy="1679051"/>
          </a:xfrm>
          <a:prstGeom prst="rect">
            <a:avLst/>
          </a:prstGeom>
          <a:noFill/>
          <a:ln>
            <a:noFill/>
          </a:ln>
        </p:spPr>
      </p:pic>
      <p:pic>
        <p:nvPicPr>
          <p:cNvPr id="576" name="Google Shape;576;p35"/>
          <p:cNvPicPr preferRelativeResize="0"/>
          <p:nvPr/>
        </p:nvPicPr>
        <p:blipFill rotWithShape="1">
          <a:blip r:embed="rId4">
            <a:alphaModFix/>
          </a:blip>
          <a:srcRect l="5677" t="34163" r="12281" b="20659"/>
          <a:stretch/>
        </p:blipFill>
        <p:spPr>
          <a:xfrm>
            <a:off x="46600" y="3323150"/>
            <a:ext cx="2546324" cy="1051599"/>
          </a:xfrm>
          <a:prstGeom prst="rect">
            <a:avLst/>
          </a:prstGeom>
          <a:noFill/>
          <a:ln>
            <a:noFill/>
          </a:ln>
        </p:spPr>
      </p:pic>
      <p:pic>
        <p:nvPicPr>
          <p:cNvPr id="577" name="Google Shape;577;p35"/>
          <p:cNvPicPr preferRelativeResize="0"/>
          <p:nvPr/>
        </p:nvPicPr>
        <p:blipFill>
          <a:blip r:embed="rId5">
            <a:alphaModFix/>
          </a:blip>
          <a:stretch>
            <a:fillRect/>
          </a:stretch>
        </p:blipFill>
        <p:spPr>
          <a:xfrm>
            <a:off x="6549089" y="519900"/>
            <a:ext cx="355001" cy="355000"/>
          </a:xfrm>
          <a:prstGeom prst="rect">
            <a:avLst/>
          </a:prstGeom>
          <a:noFill/>
          <a:ln>
            <a:noFill/>
          </a:ln>
        </p:spPr>
      </p:pic>
      <p:pic>
        <p:nvPicPr>
          <p:cNvPr id="578" name="Google Shape;578;p35"/>
          <p:cNvPicPr preferRelativeResize="0"/>
          <p:nvPr/>
        </p:nvPicPr>
        <p:blipFill>
          <a:blip r:embed="rId6">
            <a:alphaModFix/>
          </a:blip>
          <a:stretch>
            <a:fillRect/>
          </a:stretch>
        </p:blipFill>
        <p:spPr>
          <a:xfrm flipH="1">
            <a:off x="6963414" y="590911"/>
            <a:ext cx="355000" cy="212993"/>
          </a:xfrm>
          <a:prstGeom prst="rect">
            <a:avLst/>
          </a:prstGeom>
          <a:noFill/>
          <a:ln>
            <a:noFill/>
          </a:ln>
        </p:spPr>
      </p:pic>
      <p:pic>
        <p:nvPicPr>
          <p:cNvPr id="2" name="Picture 1">
            <a:extLst>
              <a:ext uri="{FF2B5EF4-FFF2-40B4-BE49-F238E27FC236}">
                <a16:creationId xmlns:a16="http://schemas.microsoft.com/office/drawing/2014/main" id="{C69DA4D5-D1E8-217A-A569-08CC54648177}"/>
              </a:ext>
            </a:extLst>
          </p:cNvPr>
          <p:cNvPicPr>
            <a:picLocks noChangeAspect="1"/>
          </p:cNvPicPr>
          <p:nvPr/>
        </p:nvPicPr>
        <p:blipFill>
          <a:blip r:embed="rId7"/>
          <a:stretch>
            <a:fillRect/>
          </a:stretch>
        </p:blipFill>
        <p:spPr>
          <a:xfrm>
            <a:off x="637468" y="992665"/>
            <a:ext cx="3614082" cy="2448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About You All?</a:t>
            </a:r>
            <a:endParaRPr/>
          </a:p>
        </p:txBody>
      </p:sp>
      <p:sp>
        <p:nvSpPr>
          <p:cNvPr id="584" name="Google Shape;584;p36"/>
          <p:cNvSpPr txBox="1"/>
          <p:nvPr/>
        </p:nvSpPr>
        <p:spPr>
          <a:xfrm>
            <a:off x="204000" y="1324725"/>
            <a:ext cx="8736000" cy="13695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latin typeface="Didact Gothic"/>
                <a:ea typeface="Didact Gothic"/>
                <a:cs typeface="Didact Gothic"/>
                <a:sym typeface="Didact Gothic"/>
              </a:rPr>
              <a:t>Go ahead and share:</a:t>
            </a:r>
            <a:endParaRPr sz="1900" dirty="0">
              <a:latin typeface="Didact Gothic"/>
              <a:ea typeface="Didact Gothic"/>
              <a:cs typeface="Didact Gothic"/>
              <a:sym typeface="Didact Gothic"/>
            </a:endParaRPr>
          </a:p>
          <a:p>
            <a:pPr marL="457200" lvl="0" indent="-349250" algn="l" rtl="0">
              <a:spcBef>
                <a:spcPts val="0"/>
              </a:spcBef>
              <a:spcAft>
                <a:spcPts val="0"/>
              </a:spcAft>
              <a:buSzPts val="1900"/>
              <a:buFont typeface="Didact Gothic"/>
              <a:buAutoNum type="arabicPeriod"/>
            </a:pPr>
            <a:r>
              <a:rPr lang="en" sz="1900" b="1" dirty="0">
                <a:latin typeface="Didact Gothic"/>
                <a:ea typeface="Didact Gothic"/>
                <a:cs typeface="Didact Gothic"/>
                <a:sym typeface="Didact Gothic"/>
              </a:rPr>
              <a:t>Your name</a:t>
            </a:r>
          </a:p>
          <a:p>
            <a:pPr marL="457200" indent="-349250">
              <a:buSzPts val="1900"/>
              <a:buFont typeface="Didact Gothic"/>
              <a:buAutoNum type="arabicPeriod"/>
            </a:pPr>
            <a:r>
              <a:rPr lang="en-GB" sz="1900" b="1" dirty="0">
                <a:latin typeface="Didact Gothic"/>
              </a:rPr>
              <a:t>What’s one awesome thing you want to program Karel to do?</a:t>
            </a:r>
          </a:p>
          <a:p>
            <a:pPr marL="457200" lvl="0" indent="-349250" algn="l" rtl="0">
              <a:spcBef>
                <a:spcPts val="0"/>
              </a:spcBef>
              <a:spcAft>
                <a:spcPts val="0"/>
              </a:spcAft>
              <a:buSzPts val="1900"/>
              <a:buFont typeface="Didact Gothic"/>
              <a:buAutoNum type="arabicPeriod"/>
            </a:pPr>
            <a:r>
              <a:rPr lang="en" sz="1900" b="1" dirty="0">
                <a:latin typeface="Didact Gothic"/>
                <a:ea typeface="Didact Gothic"/>
                <a:cs typeface="Didact Gothic"/>
                <a:sym typeface="Didact Gothic"/>
              </a:rPr>
              <a:t>Why are you excited about learning Python and what are your goals?</a:t>
            </a:r>
            <a:endParaRPr sz="1900" b="1" dirty="0">
              <a:latin typeface="Didact Gothic"/>
              <a:ea typeface="Didact Gothic"/>
              <a:cs typeface="Didact Gothic"/>
              <a:sym typeface="Didact Gothic"/>
            </a:endParaRPr>
          </a:p>
        </p:txBody>
      </p:sp>
      <p:grpSp>
        <p:nvGrpSpPr>
          <p:cNvPr id="2" name="Google Shape;592;p37">
            <a:extLst>
              <a:ext uri="{FF2B5EF4-FFF2-40B4-BE49-F238E27FC236}">
                <a16:creationId xmlns:a16="http://schemas.microsoft.com/office/drawing/2014/main" id="{1FE3DCAC-0278-C109-1124-9B983EB7C2C7}"/>
              </a:ext>
            </a:extLst>
          </p:cNvPr>
          <p:cNvGrpSpPr/>
          <p:nvPr/>
        </p:nvGrpSpPr>
        <p:grpSpPr>
          <a:xfrm>
            <a:off x="7327500" y="-15125"/>
            <a:ext cx="2355900" cy="1331100"/>
            <a:chOff x="687475" y="1950225"/>
            <a:chExt cx="2355900" cy="1331100"/>
          </a:xfrm>
        </p:grpSpPr>
        <p:sp>
          <p:nvSpPr>
            <p:cNvPr id="3" name="Google Shape;593;p37">
              <a:extLst>
                <a:ext uri="{FF2B5EF4-FFF2-40B4-BE49-F238E27FC236}">
                  <a16:creationId xmlns:a16="http://schemas.microsoft.com/office/drawing/2014/main" id="{18C7832A-70A1-5926-56A6-5BCDE1958144}"/>
                </a:ext>
              </a:extLst>
            </p:cNvPr>
            <p:cNvSpPr txBox="1"/>
            <p:nvPr/>
          </p:nvSpPr>
          <p:spPr>
            <a:xfrm>
              <a:off x="687475" y="2173125"/>
              <a:ext cx="2355900" cy="110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6000" dirty="0"/>
                <a:t>🧊</a:t>
              </a:r>
              <a:endParaRPr sz="6300" dirty="0"/>
            </a:p>
          </p:txBody>
        </p:sp>
        <p:sp>
          <p:nvSpPr>
            <p:cNvPr id="4" name="Google Shape;594;p37">
              <a:extLst>
                <a:ext uri="{FF2B5EF4-FFF2-40B4-BE49-F238E27FC236}">
                  <a16:creationId xmlns:a16="http://schemas.microsoft.com/office/drawing/2014/main" id="{63B274FD-4FB7-1AB6-30AE-D65E23934E53}"/>
                </a:ext>
              </a:extLst>
            </p:cNvPr>
            <p:cNvSpPr txBox="1"/>
            <p:nvPr/>
          </p:nvSpPr>
          <p:spPr>
            <a:xfrm>
              <a:off x="1224025" y="1950225"/>
              <a:ext cx="1282800" cy="110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6000" dirty="0"/>
                <a:t>🔨</a:t>
              </a:r>
              <a:endParaRPr sz="1800" dirty="0">
                <a:solidFill>
                  <a:schemeClr val="dk1"/>
                </a:solidFill>
                <a:latin typeface="Didact Gothic"/>
                <a:ea typeface="Didact Gothic"/>
                <a:cs typeface="Didact Gothic"/>
                <a:sym typeface="Didact Gothic"/>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8"/>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are we here?</a:t>
            </a:r>
            <a:endParaRPr/>
          </a:p>
          <a:p>
            <a:pPr marL="0" lvl="0" indent="0" algn="ctr" rtl="0">
              <a:spcBef>
                <a:spcPts val="0"/>
              </a:spcBef>
              <a:spcAft>
                <a:spcPts val="0"/>
              </a:spcAft>
              <a:buNone/>
            </a:pPr>
            <a:endParaRPr/>
          </a:p>
        </p:txBody>
      </p:sp>
      <p:sp>
        <p:nvSpPr>
          <p:cNvPr id="600" name="Google Shape;600;p38"/>
          <p:cNvSpPr txBox="1"/>
          <p:nvPr/>
        </p:nvSpPr>
        <p:spPr>
          <a:xfrm>
            <a:off x="204000" y="1324725"/>
            <a:ext cx="8736000" cy="2202111"/>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SzPts val="1900"/>
              <a:buFont typeface="Didact Gothic"/>
              <a:buChar char="●"/>
            </a:pPr>
            <a:r>
              <a:rPr lang="en" sz="1900" dirty="0">
                <a:latin typeface="Didact Gothic"/>
                <a:ea typeface="Didact Gothic"/>
                <a:cs typeface="Didact Gothic"/>
                <a:sym typeface="Didact Gothic"/>
              </a:rPr>
              <a:t>Live Section != lecture</a:t>
            </a:r>
            <a:endParaRPr sz="1900" dirty="0">
              <a:latin typeface="Didact Gothic"/>
              <a:ea typeface="Didact Gothic"/>
              <a:cs typeface="Didact Gothic"/>
              <a:sym typeface="Didact Gothic"/>
            </a:endParaRPr>
          </a:p>
          <a:p>
            <a:pPr marL="457200" lvl="0" indent="-349250" algn="l" rtl="0">
              <a:lnSpc>
                <a:spcPct val="115000"/>
              </a:lnSpc>
              <a:spcBef>
                <a:spcPts val="0"/>
              </a:spcBef>
              <a:spcAft>
                <a:spcPts val="0"/>
              </a:spcAft>
              <a:buSzPts val="1900"/>
              <a:buFont typeface="Didact Gothic"/>
              <a:buChar char="●"/>
            </a:pPr>
            <a:r>
              <a:rPr lang="en" sz="1900" b="1" dirty="0">
                <a:latin typeface="Didact Gothic"/>
                <a:ea typeface="Didact Gothic"/>
                <a:cs typeface="Didact Gothic"/>
                <a:sym typeface="Didact Gothic"/>
              </a:rPr>
              <a:t>This is your time. We</a:t>
            </a:r>
            <a:r>
              <a:rPr lang="en" sz="1900" dirty="0">
                <a:latin typeface="Didact Gothic"/>
                <a:ea typeface="Didact Gothic"/>
                <a:cs typeface="Didact Gothic"/>
                <a:sym typeface="Didact Gothic"/>
              </a:rPr>
              <a:t> are here to help answer your questions about section material. </a:t>
            </a:r>
            <a:endParaRPr sz="1900" dirty="0">
              <a:latin typeface="Didact Gothic"/>
              <a:ea typeface="Didact Gothic"/>
              <a:cs typeface="Didact Gothic"/>
              <a:sym typeface="Didact Gothic"/>
            </a:endParaRPr>
          </a:p>
          <a:p>
            <a:pPr marL="457200" lvl="0" indent="-349250" algn="l" rtl="0">
              <a:lnSpc>
                <a:spcPct val="115000"/>
              </a:lnSpc>
              <a:spcBef>
                <a:spcPts val="0"/>
              </a:spcBef>
              <a:spcAft>
                <a:spcPts val="0"/>
              </a:spcAft>
              <a:buSzPts val="1900"/>
              <a:buFont typeface="Didact Gothic"/>
              <a:buChar char="●"/>
            </a:pPr>
            <a:r>
              <a:rPr lang="en" sz="1900" dirty="0">
                <a:latin typeface="Didact Gothic"/>
                <a:ea typeface="Didact Gothic"/>
                <a:cs typeface="Didact Gothic"/>
                <a:sym typeface="Didact Gothic"/>
              </a:rPr>
              <a:t>Finishing problem isn’t important.</a:t>
            </a:r>
            <a:endParaRPr sz="1900" dirty="0">
              <a:latin typeface="Didact Gothic"/>
              <a:ea typeface="Didact Gothic"/>
              <a:cs typeface="Didact Gothic"/>
              <a:sym typeface="Didact Gothic"/>
            </a:endParaRPr>
          </a:p>
          <a:p>
            <a:pPr marL="457200" lvl="0" indent="-349250" algn="l" rtl="0">
              <a:lnSpc>
                <a:spcPct val="115000"/>
              </a:lnSpc>
              <a:spcBef>
                <a:spcPts val="0"/>
              </a:spcBef>
              <a:spcAft>
                <a:spcPts val="0"/>
              </a:spcAft>
              <a:buSzPts val="1900"/>
              <a:buFont typeface="Didact Gothic"/>
              <a:buChar char="●"/>
            </a:pPr>
            <a:r>
              <a:rPr lang="en" sz="1900" dirty="0">
                <a:latin typeface="Didact Gothic"/>
                <a:ea typeface="Didact Gothic"/>
                <a:cs typeface="Didact Gothic"/>
                <a:sym typeface="Didact Gothic"/>
              </a:rPr>
              <a:t>Building a community of learners.</a:t>
            </a:r>
            <a:endParaRPr sz="1900" dirty="0">
              <a:latin typeface="Didact Gothic"/>
              <a:ea typeface="Didact Gothic"/>
              <a:cs typeface="Didact Gothic"/>
              <a:sym typeface="Didact Gothic"/>
            </a:endParaRPr>
          </a:p>
          <a:p>
            <a:pPr marL="457200" lvl="0" indent="0" algn="l" rtl="0">
              <a:lnSpc>
                <a:spcPct val="115000"/>
              </a:lnSpc>
              <a:spcBef>
                <a:spcPts val="0"/>
              </a:spcBef>
              <a:spcAft>
                <a:spcPts val="0"/>
              </a:spcAft>
              <a:buNone/>
            </a:pPr>
            <a:endParaRPr sz="1900" dirty="0">
              <a:latin typeface="Didact Gothic"/>
              <a:ea typeface="Didact Gothic"/>
              <a:cs typeface="Didact Gothic"/>
              <a:sym typeface="Didact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9"/>
          <p:cNvSpPr txBox="1">
            <a:spLocks noGrp="1"/>
          </p:cNvSpPr>
          <p:nvPr>
            <p:ph type="title"/>
          </p:nvPr>
        </p:nvSpPr>
        <p:spPr>
          <a:xfrm>
            <a:off x="720000" y="1619550"/>
            <a:ext cx="3866100" cy="89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Lecture Review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40"/>
          <p:cNvSpPr txBox="1">
            <a:spLocks noGrp="1"/>
          </p:cNvSpPr>
          <p:nvPr>
            <p:ph type="subTitle" idx="1"/>
          </p:nvPr>
        </p:nvSpPr>
        <p:spPr>
          <a:xfrm>
            <a:off x="720000" y="1038375"/>
            <a:ext cx="7884900" cy="3724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solidFill>
                  <a:srgbClr val="191919"/>
                </a:solidFill>
              </a:rPr>
              <a:t>Before we get into our sample problem for today, let’s review a bit. We’ve learned:</a:t>
            </a:r>
            <a:endParaRPr sz="1700">
              <a:solidFill>
                <a:srgbClr val="191919"/>
              </a:solidFill>
            </a:endParaRPr>
          </a:p>
          <a:p>
            <a:pPr marL="457200" lvl="0" indent="-336550" algn="l" rtl="0">
              <a:lnSpc>
                <a:spcPct val="100000"/>
              </a:lnSpc>
              <a:spcBef>
                <a:spcPts val="1600"/>
              </a:spcBef>
              <a:spcAft>
                <a:spcPts val="0"/>
              </a:spcAft>
              <a:buClr>
                <a:srgbClr val="191919"/>
              </a:buClr>
              <a:buSzPts val="1700"/>
              <a:buChar char="●"/>
            </a:pPr>
            <a:r>
              <a:rPr lang="en" sz="1700">
                <a:solidFill>
                  <a:srgbClr val="191919"/>
                </a:solidFill>
              </a:rPr>
              <a:t>The basics about Karel, the magnificent and wonderful robot</a:t>
            </a:r>
            <a:endParaRPr sz="1700">
              <a:solidFill>
                <a:srgbClr val="191919"/>
              </a:solidFill>
            </a:endParaRPr>
          </a:p>
          <a:p>
            <a:pPr marL="457200" lvl="0" indent="-336550" algn="l" rtl="0">
              <a:lnSpc>
                <a:spcPct val="100000"/>
              </a:lnSpc>
              <a:spcBef>
                <a:spcPts val="1000"/>
              </a:spcBef>
              <a:spcAft>
                <a:spcPts val="0"/>
              </a:spcAft>
              <a:buClr>
                <a:srgbClr val="191919"/>
              </a:buClr>
              <a:buSzPts val="1700"/>
              <a:buChar char="●"/>
            </a:pPr>
            <a:r>
              <a:rPr lang="en" sz="1700">
                <a:solidFill>
                  <a:srgbClr val="191919"/>
                </a:solidFill>
              </a:rPr>
              <a:t>Functions, a way of breaking down big problems into smaller chunks</a:t>
            </a:r>
            <a:endParaRPr sz="1700">
              <a:solidFill>
                <a:srgbClr val="191919"/>
              </a:solidFill>
            </a:endParaRPr>
          </a:p>
          <a:p>
            <a:pPr marL="457200" lvl="0" indent="-336550" algn="l" rtl="0">
              <a:lnSpc>
                <a:spcPct val="100000"/>
              </a:lnSpc>
              <a:spcBef>
                <a:spcPts val="1000"/>
              </a:spcBef>
              <a:spcAft>
                <a:spcPts val="0"/>
              </a:spcAft>
              <a:buClr>
                <a:srgbClr val="191919"/>
              </a:buClr>
              <a:buSzPts val="1700"/>
              <a:buChar char="●"/>
            </a:pPr>
            <a:r>
              <a:rPr lang="en" sz="1700">
                <a:solidFill>
                  <a:srgbClr val="191919"/>
                </a:solidFill>
              </a:rPr>
              <a:t>Control Flow, loops and conditional statements which guide our programs</a:t>
            </a:r>
            <a:endParaRPr sz="1700">
              <a:solidFill>
                <a:srgbClr val="191919"/>
              </a:solidFill>
            </a:endParaRPr>
          </a:p>
          <a:p>
            <a:pPr marL="0" lvl="0" indent="0" algn="l" rtl="0">
              <a:lnSpc>
                <a:spcPct val="115000"/>
              </a:lnSpc>
              <a:spcBef>
                <a:spcPts val="1000"/>
              </a:spcBef>
              <a:spcAft>
                <a:spcPts val="0"/>
              </a:spcAft>
              <a:buNone/>
            </a:pPr>
            <a:r>
              <a:rPr lang="en" sz="1700">
                <a:solidFill>
                  <a:srgbClr val="191919"/>
                </a:solidFill>
              </a:rPr>
              <a:t>This is a </a:t>
            </a:r>
            <a:r>
              <a:rPr lang="en" sz="1700" b="1">
                <a:solidFill>
                  <a:srgbClr val="191919"/>
                </a:solidFill>
              </a:rPr>
              <a:t>LOT </a:t>
            </a:r>
            <a:r>
              <a:rPr lang="en" sz="1700">
                <a:solidFill>
                  <a:srgbClr val="191919"/>
                </a:solidFill>
              </a:rPr>
              <a:t>of content, especially if you are newer to Computer Science!</a:t>
            </a:r>
            <a:endParaRPr sz="1700">
              <a:solidFill>
                <a:srgbClr val="191919"/>
              </a:solidFill>
            </a:endParaRPr>
          </a:p>
          <a:p>
            <a:pPr marL="0" lvl="0" indent="0" algn="l" rtl="0">
              <a:lnSpc>
                <a:spcPct val="115000"/>
              </a:lnSpc>
              <a:spcBef>
                <a:spcPts val="1600"/>
              </a:spcBef>
              <a:spcAft>
                <a:spcPts val="1600"/>
              </a:spcAft>
              <a:buNone/>
            </a:pPr>
            <a:endParaRPr sz="1700">
              <a:solidFill>
                <a:srgbClr val="191919"/>
              </a:solidFill>
            </a:endParaRPr>
          </a:p>
        </p:txBody>
      </p:sp>
      <p:sp>
        <p:nvSpPr>
          <p:cNvPr id="611" name="Google Shape;611;p40"/>
          <p:cNvSpPr txBox="1">
            <a:spLocks noGrp="1"/>
          </p:cNvSpPr>
          <p:nvPr>
            <p:ph type="title"/>
          </p:nvPr>
        </p:nvSpPr>
        <p:spPr>
          <a:xfrm>
            <a:off x="720000" y="337902"/>
            <a:ext cx="7704000" cy="5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We’ve Learned</a:t>
            </a:r>
            <a:endParaRPr/>
          </a:p>
        </p:txBody>
      </p:sp>
      <p:pic>
        <p:nvPicPr>
          <p:cNvPr id="612" name="Google Shape;612;p40"/>
          <p:cNvPicPr preferRelativeResize="0"/>
          <p:nvPr/>
        </p:nvPicPr>
        <p:blipFill>
          <a:blip r:embed="rId3">
            <a:alphaModFix/>
          </a:blip>
          <a:stretch>
            <a:fillRect/>
          </a:stretch>
        </p:blipFill>
        <p:spPr>
          <a:xfrm>
            <a:off x="76562" y="3421075"/>
            <a:ext cx="1760988" cy="1602625"/>
          </a:xfrm>
          <a:prstGeom prst="rect">
            <a:avLst/>
          </a:prstGeom>
          <a:noFill/>
          <a:ln>
            <a:noFill/>
          </a:ln>
        </p:spPr>
      </p:pic>
      <p:pic>
        <p:nvPicPr>
          <p:cNvPr id="613" name="Google Shape;613;p40"/>
          <p:cNvPicPr preferRelativeResize="0"/>
          <p:nvPr/>
        </p:nvPicPr>
        <p:blipFill>
          <a:blip r:embed="rId4">
            <a:alphaModFix/>
          </a:blip>
          <a:stretch>
            <a:fillRect/>
          </a:stretch>
        </p:blipFill>
        <p:spPr>
          <a:xfrm>
            <a:off x="6011600" y="3421075"/>
            <a:ext cx="3034574" cy="1602625"/>
          </a:xfrm>
          <a:prstGeom prst="rect">
            <a:avLst/>
          </a:prstGeom>
          <a:noFill/>
          <a:ln>
            <a:noFill/>
          </a:ln>
        </p:spPr>
      </p:pic>
      <p:pic>
        <p:nvPicPr>
          <p:cNvPr id="614" name="Google Shape;614;p40"/>
          <p:cNvPicPr preferRelativeResize="0"/>
          <p:nvPr/>
        </p:nvPicPr>
        <p:blipFill>
          <a:blip r:embed="rId5">
            <a:alphaModFix/>
          </a:blip>
          <a:stretch>
            <a:fillRect/>
          </a:stretch>
        </p:blipFill>
        <p:spPr>
          <a:xfrm>
            <a:off x="1872375" y="3421075"/>
            <a:ext cx="4104406" cy="1602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1"/>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review and refresh these concepts a bit!</a:t>
            </a:r>
            <a:endParaRPr/>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1140</TotalTime>
  <Words>1037</Words>
  <Application>Microsoft Office PowerPoint</Application>
  <PresentationFormat>On-screen Show (16:9)</PresentationFormat>
  <Paragraphs>131</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Source Sans Pro</vt:lpstr>
      <vt:lpstr>Arial</vt:lpstr>
      <vt:lpstr>Consolas</vt:lpstr>
      <vt:lpstr>Didact Gothic</vt:lpstr>
      <vt:lpstr>Century Gothic</vt:lpstr>
      <vt:lpstr>Courier</vt:lpstr>
      <vt:lpstr>Do Hyeon</vt:lpstr>
      <vt:lpstr>Bebas Neue</vt:lpstr>
      <vt:lpstr>Kawaii Robots Pitch Deck by Slidesgo</vt:lpstr>
      <vt:lpstr>Welcome to Section!!! Week One</vt:lpstr>
      <vt:lpstr>Introductions</vt:lpstr>
      <vt:lpstr>A Little About Francois</vt:lpstr>
      <vt:lpstr>A Little About Gian</vt:lpstr>
      <vt:lpstr>What About You All?</vt:lpstr>
      <vt:lpstr>Why are we here? </vt:lpstr>
      <vt:lpstr>Lecture Review</vt:lpstr>
      <vt:lpstr>What We’ve Learned</vt:lpstr>
      <vt:lpstr>Let’s review and refresh these concepts a bit!</vt:lpstr>
      <vt:lpstr>Decomposition: Functions “Functions should do one thing. They should do it well. They should do it only.”  (Robert C Martin, Clean Code) ”    </vt:lpstr>
      <vt:lpstr>Control Flow Overview</vt:lpstr>
      <vt:lpstr>Control Flow Overview</vt:lpstr>
      <vt:lpstr>If-Statement</vt:lpstr>
      <vt:lpstr>While-Loop</vt:lpstr>
      <vt:lpstr>For-Loop</vt:lpstr>
      <vt:lpstr>Any Questions?</vt:lpstr>
      <vt:lpstr>Section Problem: Hospital Karel</vt:lpstr>
      <vt:lpstr>Setting Context Countries around the world are dispatching hospital-building robots to make sure anyone who gets sick can be treated. They have decided to enlist Karel robots. Your job is to program those robots. </vt:lpstr>
      <vt:lpstr>PowerPoint Presentation</vt:lpstr>
      <vt:lpstr>PowerPoint Presentation</vt:lpstr>
      <vt:lpstr>PowerPoint Presentation</vt:lpstr>
      <vt:lpstr>PowerPoint Presentation</vt:lpstr>
      <vt:lpstr>PowerPoint Presentation</vt:lpstr>
      <vt:lpstr>PowerPoint Presentation</vt:lpstr>
      <vt:lpstr>Notes to Keep in Mind</vt:lpstr>
      <vt:lpstr>Questions Before We Begin?</vt:lpstr>
      <vt:lpstr>Let’s get to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Gianfranco Bombardieri</cp:lastModifiedBy>
  <cp:revision>2</cp:revision>
  <dcterms:modified xsi:type="dcterms:W3CDTF">2024-11-08T08:55:50Z</dcterms:modified>
</cp:coreProperties>
</file>